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Lst>
  <p:sldSz cy="5143500" cx="9144000"/>
  <p:notesSz cx="6858000" cy="9144000"/>
  <p:embeddedFontLst>
    <p:embeddedFont>
      <p:font typeface="Nunito"/>
      <p:regular r:id="rId45"/>
      <p:bold r:id="rId46"/>
      <p:italic r:id="rId47"/>
      <p:boldItalic r:id="rId4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20" Type="http://schemas.openxmlformats.org/officeDocument/2006/relationships/slide" Target="slides/slide16.xml"/><Relationship Id="rId42" Type="http://schemas.openxmlformats.org/officeDocument/2006/relationships/slide" Target="slides/slide38.xml"/><Relationship Id="rId41" Type="http://schemas.openxmlformats.org/officeDocument/2006/relationships/slide" Target="slides/slide37.xml"/><Relationship Id="rId22" Type="http://schemas.openxmlformats.org/officeDocument/2006/relationships/slide" Target="slides/slide18.xml"/><Relationship Id="rId44" Type="http://schemas.openxmlformats.org/officeDocument/2006/relationships/slide" Target="slides/slide40.xml"/><Relationship Id="rId21" Type="http://schemas.openxmlformats.org/officeDocument/2006/relationships/slide" Target="slides/slide17.xml"/><Relationship Id="rId43" Type="http://schemas.openxmlformats.org/officeDocument/2006/relationships/slide" Target="slides/slide39.xml"/><Relationship Id="rId24" Type="http://schemas.openxmlformats.org/officeDocument/2006/relationships/slide" Target="slides/slide20.xml"/><Relationship Id="rId46" Type="http://schemas.openxmlformats.org/officeDocument/2006/relationships/font" Target="fonts/Nunito-bold.fntdata"/><Relationship Id="rId23" Type="http://schemas.openxmlformats.org/officeDocument/2006/relationships/slide" Target="slides/slide19.xml"/><Relationship Id="rId45" Type="http://schemas.openxmlformats.org/officeDocument/2006/relationships/font" Target="fonts/Nunito-regular.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48" Type="http://schemas.openxmlformats.org/officeDocument/2006/relationships/font" Target="fonts/Nunito-boldItalic.fntdata"/><Relationship Id="rId25" Type="http://schemas.openxmlformats.org/officeDocument/2006/relationships/slide" Target="slides/slide21.xml"/><Relationship Id="rId47" Type="http://schemas.openxmlformats.org/officeDocument/2006/relationships/font" Target="fonts/Nunito-italic.fntdata"/><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11" Type="http://schemas.openxmlformats.org/officeDocument/2006/relationships/slide" Target="slides/slide7.xml"/><Relationship Id="rId33" Type="http://schemas.openxmlformats.org/officeDocument/2006/relationships/slide" Target="slides/slide29.xml"/><Relationship Id="rId10" Type="http://schemas.openxmlformats.org/officeDocument/2006/relationships/slide" Target="slides/slide6.xml"/><Relationship Id="rId32" Type="http://schemas.openxmlformats.org/officeDocument/2006/relationships/slide" Target="slides/slide28.xml"/><Relationship Id="rId13" Type="http://schemas.openxmlformats.org/officeDocument/2006/relationships/slide" Target="slides/slide9.xml"/><Relationship Id="rId35" Type="http://schemas.openxmlformats.org/officeDocument/2006/relationships/slide" Target="slides/slide31.xml"/><Relationship Id="rId12" Type="http://schemas.openxmlformats.org/officeDocument/2006/relationships/slide" Target="slides/slide8.xml"/><Relationship Id="rId34" Type="http://schemas.openxmlformats.org/officeDocument/2006/relationships/slide" Target="slides/slide30.xml"/><Relationship Id="rId15" Type="http://schemas.openxmlformats.org/officeDocument/2006/relationships/slide" Target="slides/slide11.xml"/><Relationship Id="rId37" Type="http://schemas.openxmlformats.org/officeDocument/2006/relationships/slide" Target="slides/slide33.xml"/><Relationship Id="rId14" Type="http://schemas.openxmlformats.org/officeDocument/2006/relationships/slide" Target="slides/slide10.xml"/><Relationship Id="rId36" Type="http://schemas.openxmlformats.org/officeDocument/2006/relationships/slide" Target="slides/slide32.xml"/><Relationship Id="rId17" Type="http://schemas.openxmlformats.org/officeDocument/2006/relationships/slide" Target="slides/slide13.xml"/><Relationship Id="rId39" Type="http://schemas.openxmlformats.org/officeDocument/2006/relationships/slide" Target="slides/slide35.xml"/><Relationship Id="rId16" Type="http://schemas.openxmlformats.org/officeDocument/2006/relationships/slide" Target="slides/slide12.xml"/><Relationship Id="rId38" Type="http://schemas.openxmlformats.org/officeDocument/2006/relationships/slide" Target="slides/slide34.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 name="Shape 124"/>
        <p:cNvGrpSpPr/>
        <p:nvPr/>
      </p:nvGrpSpPr>
      <p:grpSpPr>
        <a:xfrm>
          <a:off x="0" y="0"/>
          <a:ext cx="0" cy="0"/>
          <a:chOff x="0" y="0"/>
          <a:chExt cx="0" cy="0"/>
        </a:xfrm>
      </p:grpSpPr>
      <p:sp>
        <p:nvSpPr>
          <p:cNvPr id="125" name="Google Shape;12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0" name="Shape 180"/>
        <p:cNvGrpSpPr/>
        <p:nvPr/>
      </p:nvGrpSpPr>
      <p:grpSpPr>
        <a:xfrm>
          <a:off x="0" y="0"/>
          <a:ext cx="0" cy="0"/>
          <a:chOff x="0" y="0"/>
          <a:chExt cx="0" cy="0"/>
        </a:xfrm>
      </p:grpSpPr>
      <p:sp>
        <p:nvSpPr>
          <p:cNvPr id="181" name="Google Shape;181;g2d027395b4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2d027395b4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7" name="Shape 187"/>
        <p:cNvGrpSpPr/>
        <p:nvPr/>
      </p:nvGrpSpPr>
      <p:grpSpPr>
        <a:xfrm>
          <a:off x="0" y="0"/>
          <a:ext cx="0" cy="0"/>
          <a:chOff x="0" y="0"/>
          <a:chExt cx="0" cy="0"/>
        </a:xfrm>
      </p:grpSpPr>
      <p:sp>
        <p:nvSpPr>
          <p:cNvPr id="188" name="Google Shape;188;g2d027395b4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2d027395b4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4" name="Shape 194"/>
        <p:cNvGrpSpPr/>
        <p:nvPr/>
      </p:nvGrpSpPr>
      <p:grpSpPr>
        <a:xfrm>
          <a:off x="0" y="0"/>
          <a:ext cx="0" cy="0"/>
          <a:chOff x="0" y="0"/>
          <a:chExt cx="0" cy="0"/>
        </a:xfrm>
      </p:grpSpPr>
      <p:sp>
        <p:nvSpPr>
          <p:cNvPr id="195" name="Google Shape;195;g2d027395b4_1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2d027395b4_1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1" name="Shape 201"/>
        <p:cNvGrpSpPr/>
        <p:nvPr/>
      </p:nvGrpSpPr>
      <p:grpSpPr>
        <a:xfrm>
          <a:off x="0" y="0"/>
          <a:ext cx="0" cy="0"/>
          <a:chOff x="0" y="0"/>
          <a:chExt cx="0" cy="0"/>
        </a:xfrm>
      </p:grpSpPr>
      <p:sp>
        <p:nvSpPr>
          <p:cNvPr id="202" name="Google Shape;202;g2d027395b4_1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2d027395b4_1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7" name="Shape 207"/>
        <p:cNvGrpSpPr/>
        <p:nvPr/>
      </p:nvGrpSpPr>
      <p:grpSpPr>
        <a:xfrm>
          <a:off x="0" y="0"/>
          <a:ext cx="0" cy="0"/>
          <a:chOff x="0" y="0"/>
          <a:chExt cx="0" cy="0"/>
        </a:xfrm>
      </p:grpSpPr>
      <p:sp>
        <p:nvSpPr>
          <p:cNvPr id="208" name="Google Shape;208;g2d027395b4_1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2d027395b4_1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3" name="Shape 213"/>
        <p:cNvGrpSpPr/>
        <p:nvPr/>
      </p:nvGrpSpPr>
      <p:grpSpPr>
        <a:xfrm>
          <a:off x="0" y="0"/>
          <a:ext cx="0" cy="0"/>
          <a:chOff x="0" y="0"/>
          <a:chExt cx="0" cy="0"/>
        </a:xfrm>
      </p:grpSpPr>
      <p:sp>
        <p:nvSpPr>
          <p:cNvPr id="214" name="Google Shape;214;g2d027395b4_1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2d027395b4_1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0" name="Shape 220"/>
        <p:cNvGrpSpPr/>
        <p:nvPr/>
      </p:nvGrpSpPr>
      <p:grpSpPr>
        <a:xfrm>
          <a:off x="0" y="0"/>
          <a:ext cx="0" cy="0"/>
          <a:chOff x="0" y="0"/>
          <a:chExt cx="0" cy="0"/>
        </a:xfrm>
      </p:grpSpPr>
      <p:sp>
        <p:nvSpPr>
          <p:cNvPr id="221" name="Google Shape;221;g2d027395b4_1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2d027395b4_1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8" name="Shape 228"/>
        <p:cNvGrpSpPr/>
        <p:nvPr/>
      </p:nvGrpSpPr>
      <p:grpSpPr>
        <a:xfrm>
          <a:off x="0" y="0"/>
          <a:ext cx="0" cy="0"/>
          <a:chOff x="0" y="0"/>
          <a:chExt cx="0" cy="0"/>
        </a:xfrm>
      </p:grpSpPr>
      <p:sp>
        <p:nvSpPr>
          <p:cNvPr id="229" name="Google Shape;229;g2d027395b4_1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2d027395b4_1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6" name="Shape 236"/>
        <p:cNvGrpSpPr/>
        <p:nvPr/>
      </p:nvGrpSpPr>
      <p:grpSpPr>
        <a:xfrm>
          <a:off x="0" y="0"/>
          <a:ext cx="0" cy="0"/>
          <a:chOff x="0" y="0"/>
          <a:chExt cx="0" cy="0"/>
        </a:xfrm>
      </p:grpSpPr>
      <p:sp>
        <p:nvSpPr>
          <p:cNvPr id="237" name="Google Shape;237;g2d027395b4_1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2d027395b4_1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3" name="Shape 243"/>
        <p:cNvGrpSpPr/>
        <p:nvPr/>
      </p:nvGrpSpPr>
      <p:grpSpPr>
        <a:xfrm>
          <a:off x="0" y="0"/>
          <a:ext cx="0" cy="0"/>
          <a:chOff x="0" y="0"/>
          <a:chExt cx="0" cy="0"/>
        </a:xfrm>
      </p:grpSpPr>
      <p:sp>
        <p:nvSpPr>
          <p:cNvPr id="244" name="Google Shape;244;g2d027395b4_1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2d027395b4_1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 name="Shape 130"/>
        <p:cNvGrpSpPr/>
        <p:nvPr/>
      </p:nvGrpSpPr>
      <p:grpSpPr>
        <a:xfrm>
          <a:off x="0" y="0"/>
          <a:ext cx="0" cy="0"/>
          <a:chOff x="0" y="0"/>
          <a:chExt cx="0" cy="0"/>
        </a:xfrm>
      </p:grpSpPr>
      <p:sp>
        <p:nvSpPr>
          <p:cNvPr id="131" name="Google Shape;131;g5c307da98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5c307da98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0" name="Shape 250"/>
        <p:cNvGrpSpPr/>
        <p:nvPr/>
      </p:nvGrpSpPr>
      <p:grpSpPr>
        <a:xfrm>
          <a:off x="0" y="0"/>
          <a:ext cx="0" cy="0"/>
          <a:chOff x="0" y="0"/>
          <a:chExt cx="0" cy="0"/>
        </a:xfrm>
      </p:grpSpPr>
      <p:sp>
        <p:nvSpPr>
          <p:cNvPr id="251" name="Google Shape;251;g2d027395b4_1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2d027395b4_1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7" name="Shape 257"/>
        <p:cNvGrpSpPr/>
        <p:nvPr/>
      </p:nvGrpSpPr>
      <p:grpSpPr>
        <a:xfrm>
          <a:off x="0" y="0"/>
          <a:ext cx="0" cy="0"/>
          <a:chOff x="0" y="0"/>
          <a:chExt cx="0" cy="0"/>
        </a:xfrm>
      </p:grpSpPr>
      <p:sp>
        <p:nvSpPr>
          <p:cNvPr id="258" name="Google Shape;258;g2d027395b4_1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2d027395b4_1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4" name="Shape 264"/>
        <p:cNvGrpSpPr/>
        <p:nvPr/>
      </p:nvGrpSpPr>
      <p:grpSpPr>
        <a:xfrm>
          <a:off x="0" y="0"/>
          <a:ext cx="0" cy="0"/>
          <a:chOff x="0" y="0"/>
          <a:chExt cx="0" cy="0"/>
        </a:xfrm>
      </p:grpSpPr>
      <p:sp>
        <p:nvSpPr>
          <p:cNvPr id="265" name="Google Shape;265;g2d027395b4_1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2d027395b4_1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1" name="Shape 271"/>
        <p:cNvGrpSpPr/>
        <p:nvPr/>
      </p:nvGrpSpPr>
      <p:grpSpPr>
        <a:xfrm>
          <a:off x="0" y="0"/>
          <a:ext cx="0" cy="0"/>
          <a:chOff x="0" y="0"/>
          <a:chExt cx="0" cy="0"/>
        </a:xfrm>
      </p:grpSpPr>
      <p:sp>
        <p:nvSpPr>
          <p:cNvPr id="272" name="Google Shape;272;g2d027395b4_1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2d027395b4_1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8" name="Shape 278"/>
        <p:cNvGrpSpPr/>
        <p:nvPr/>
      </p:nvGrpSpPr>
      <p:grpSpPr>
        <a:xfrm>
          <a:off x="0" y="0"/>
          <a:ext cx="0" cy="0"/>
          <a:chOff x="0" y="0"/>
          <a:chExt cx="0" cy="0"/>
        </a:xfrm>
      </p:grpSpPr>
      <p:sp>
        <p:nvSpPr>
          <p:cNvPr id="279" name="Google Shape;279;g2d027395b4_1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2d027395b4_1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5" name="Shape 285"/>
        <p:cNvGrpSpPr/>
        <p:nvPr/>
      </p:nvGrpSpPr>
      <p:grpSpPr>
        <a:xfrm>
          <a:off x="0" y="0"/>
          <a:ext cx="0" cy="0"/>
          <a:chOff x="0" y="0"/>
          <a:chExt cx="0" cy="0"/>
        </a:xfrm>
      </p:grpSpPr>
      <p:sp>
        <p:nvSpPr>
          <p:cNvPr id="286" name="Google Shape;286;g2d027395b4_1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2d027395b4_1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2" name="Shape 292"/>
        <p:cNvGrpSpPr/>
        <p:nvPr/>
      </p:nvGrpSpPr>
      <p:grpSpPr>
        <a:xfrm>
          <a:off x="0" y="0"/>
          <a:ext cx="0" cy="0"/>
          <a:chOff x="0" y="0"/>
          <a:chExt cx="0" cy="0"/>
        </a:xfrm>
      </p:grpSpPr>
      <p:sp>
        <p:nvSpPr>
          <p:cNvPr id="293" name="Google Shape;293;g2d027395b4_1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2d027395b4_1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0" name="Shape 300"/>
        <p:cNvGrpSpPr/>
        <p:nvPr/>
      </p:nvGrpSpPr>
      <p:grpSpPr>
        <a:xfrm>
          <a:off x="0" y="0"/>
          <a:ext cx="0" cy="0"/>
          <a:chOff x="0" y="0"/>
          <a:chExt cx="0" cy="0"/>
        </a:xfrm>
      </p:grpSpPr>
      <p:sp>
        <p:nvSpPr>
          <p:cNvPr id="301" name="Google Shape;301;g2d027395b4_1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2d027395b4_1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8" name="Shape 308"/>
        <p:cNvGrpSpPr/>
        <p:nvPr/>
      </p:nvGrpSpPr>
      <p:grpSpPr>
        <a:xfrm>
          <a:off x="0" y="0"/>
          <a:ext cx="0" cy="0"/>
          <a:chOff x="0" y="0"/>
          <a:chExt cx="0" cy="0"/>
        </a:xfrm>
      </p:grpSpPr>
      <p:sp>
        <p:nvSpPr>
          <p:cNvPr id="309" name="Google Shape;309;g2d027395b4_1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2d027395b4_1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5" name="Shape 315"/>
        <p:cNvGrpSpPr/>
        <p:nvPr/>
      </p:nvGrpSpPr>
      <p:grpSpPr>
        <a:xfrm>
          <a:off x="0" y="0"/>
          <a:ext cx="0" cy="0"/>
          <a:chOff x="0" y="0"/>
          <a:chExt cx="0" cy="0"/>
        </a:xfrm>
      </p:grpSpPr>
      <p:sp>
        <p:nvSpPr>
          <p:cNvPr id="316" name="Google Shape;316;g2d027395b4_1_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2d027395b4_1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7" name="Shape 137"/>
        <p:cNvGrpSpPr/>
        <p:nvPr/>
      </p:nvGrpSpPr>
      <p:grpSpPr>
        <a:xfrm>
          <a:off x="0" y="0"/>
          <a:ext cx="0" cy="0"/>
          <a:chOff x="0" y="0"/>
          <a:chExt cx="0" cy="0"/>
        </a:xfrm>
      </p:grpSpPr>
      <p:sp>
        <p:nvSpPr>
          <p:cNvPr id="138" name="Google Shape;138;g2ee2027ad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2ee2027ad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2" name="Shape 322"/>
        <p:cNvGrpSpPr/>
        <p:nvPr/>
      </p:nvGrpSpPr>
      <p:grpSpPr>
        <a:xfrm>
          <a:off x="0" y="0"/>
          <a:ext cx="0" cy="0"/>
          <a:chOff x="0" y="0"/>
          <a:chExt cx="0" cy="0"/>
        </a:xfrm>
      </p:grpSpPr>
      <p:sp>
        <p:nvSpPr>
          <p:cNvPr id="323" name="Google Shape;323;g2d027395b4_1_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2d027395b4_1_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7" name="Shape 327"/>
        <p:cNvGrpSpPr/>
        <p:nvPr/>
      </p:nvGrpSpPr>
      <p:grpSpPr>
        <a:xfrm>
          <a:off x="0" y="0"/>
          <a:ext cx="0" cy="0"/>
          <a:chOff x="0" y="0"/>
          <a:chExt cx="0" cy="0"/>
        </a:xfrm>
      </p:grpSpPr>
      <p:sp>
        <p:nvSpPr>
          <p:cNvPr id="328" name="Google Shape;328;g2d027395b4_1_1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2d027395b4_1_1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4" name="Shape 334"/>
        <p:cNvGrpSpPr/>
        <p:nvPr/>
      </p:nvGrpSpPr>
      <p:grpSpPr>
        <a:xfrm>
          <a:off x="0" y="0"/>
          <a:ext cx="0" cy="0"/>
          <a:chOff x="0" y="0"/>
          <a:chExt cx="0" cy="0"/>
        </a:xfrm>
      </p:grpSpPr>
      <p:sp>
        <p:nvSpPr>
          <p:cNvPr id="335" name="Google Shape;335;g2d027395b4_1_1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2d027395b4_1_1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1" name="Shape 341"/>
        <p:cNvGrpSpPr/>
        <p:nvPr/>
      </p:nvGrpSpPr>
      <p:grpSpPr>
        <a:xfrm>
          <a:off x="0" y="0"/>
          <a:ext cx="0" cy="0"/>
          <a:chOff x="0" y="0"/>
          <a:chExt cx="0" cy="0"/>
        </a:xfrm>
      </p:grpSpPr>
      <p:sp>
        <p:nvSpPr>
          <p:cNvPr id="342" name="Google Shape;342;g2d027395b4_1_2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2d027395b4_1_2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0" name="Shape 350"/>
        <p:cNvGrpSpPr/>
        <p:nvPr/>
      </p:nvGrpSpPr>
      <p:grpSpPr>
        <a:xfrm>
          <a:off x="0" y="0"/>
          <a:ext cx="0" cy="0"/>
          <a:chOff x="0" y="0"/>
          <a:chExt cx="0" cy="0"/>
        </a:xfrm>
      </p:grpSpPr>
      <p:sp>
        <p:nvSpPr>
          <p:cNvPr id="351" name="Google Shape;351;g2d027395b4_1_2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2d027395b4_1_2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0" name="Shape 360"/>
        <p:cNvGrpSpPr/>
        <p:nvPr/>
      </p:nvGrpSpPr>
      <p:grpSpPr>
        <a:xfrm>
          <a:off x="0" y="0"/>
          <a:ext cx="0" cy="0"/>
          <a:chOff x="0" y="0"/>
          <a:chExt cx="0" cy="0"/>
        </a:xfrm>
      </p:grpSpPr>
      <p:sp>
        <p:nvSpPr>
          <p:cNvPr id="361" name="Google Shape;361;g2d027395b4_1_2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2d027395b4_1_2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8" name="Shape 368"/>
        <p:cNvGrpSpPr/>
        <p:nvPr/>
      </p:nvGrpSpPr>
      <p:grpSpPr>
        <a:xfrm>
          <a:off x="0" y="0"/>
          <a:ext cx="0" cy="0"/>
          <a:chOff x="0" y="0"/>
          <a:chExt cx="0" cy="0"/>
        </a:xfrm>
      </p:grpSpPr>
      <p:sp>
        <p:nvSpPr>
          <p:cNvPr id="369" name="Google Shape;369;g2d027395b4_1_2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2d027395b4_1_2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5" name="Shape 375"/>
        <p:cNvGrpSpPr/>
        <p:nvPr/>
      </p:nvGrpSpPr>
      <p:grpSpPr>
        <a:xfrm>
          <a:off x="0" y="0"/>
          <a:ext cx="0" cy="0"/>
          <a:chOff x="0" y="0"/>
          <a:chExt cx="0" cy="0"/>
        </a:xfrm>
      </p:grpSpPr>
      <p:sp>
        <p:nvSpPr>
          <p:cNvPr id="376" name="Google Shape;376;g2d027395b4_1_2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2d027395b4_1_2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3" name="Shape 383"/>
        <p:cNvGrpSpPr/>
        <p:nvPr/>
      </p:nvGrpSpPr>
      <p:grpSpPr>
        <a:xfrm>
          <a:off x="0" y="0"/>
          <a:ext cx="0" cy="0"/>
          <a:chOff x="0" y="0"/>
          <a:chExt cx="0" cy="0"/>
        </a:xfrm>
      </p:grpSpPr>
      <p:sp>
        <p:nvSpPr>
          <p:cNvPr id="384" name="Google Shape;384;g2d027395b4_1_2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5" name="Google Shape;385;g2d027395b4_1_2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0" name="Shape 390"/>
        <p:cNvGrpSpPr/>
        <p:nvPr/>
      </p:nvGrpSpPr>
      <p:grpSpPr>
        <a:xfrm>
          <a:off x="0" y="0"/>
          <a:ext cx="0" cy="0"/>
          <a:chOff x="0" y="0"/>
          <a:chExt cx="0" cy="0"/>
        </a:xfrm>
      </p:grpSpPr>
      <p:sp>
        <p:nvSpPr>
          <p:cNvPr id="391" name="Google Shape;391;g2d027395b4_1_2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2" name="Google Shape;392;g2d027395b4_1_2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4" name="Shape 144"/>
        <p:cNvGrpSpPr/>
        <p:nvPr/>
      </p:nvGrpSpPr>
      <p:grpSpPr>
        <a:xfrm>
          <a:off x="0" y="0"/>
          <a:ext cx="0" cy="0"/>
          <a:chOff x="0" y="0"/>
          <a:chExt cx="0" cy="0"/>
        </a:xfrm>
      </p:grpSpPr>
      <p:sp>
        <p:nvSpPr>
          <p:cNvPr id="145" name="Google Shape;145;g5c307da98c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5c307da98c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8" name="Shape 398"/>
        <p:cNvGrpSpPr/>
        <p:nvPr/>
      </p:nvGrpSpPr>
      <p:grpSpPr>
        <a:xfrm>
          <a:off x="0" y="0"/>
          <a:ext cx="0" cy="0"/>
          <a:chOff x="0" y="0"/>
          <a:chExt cx="0" cy="0"/>
        </a:xfrm>
      </p:grpSpPr>
      <p:sp>
        <p:nvSpPr>
          <p:cNvPr id="399" name="Google Shape;399;g5c307da98c_0_2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0" name="Google Shape;400;g5c307da98c_0_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0" name="Shape 150"/>
        <p:cNvGrpSpPr/>
        <p:nvPr/>
      </p:nvGrpSpPr>
      <p:grpSpPr>
        <a:xfrm>
          <a:off x="0" y="0"/>
          <a:ext cx="0" cy="0"/>
          <a:chOff x="0" y="0"/>
          <a:chExt cx="0" cy="0"/>
        </a:xfrm>
      </p:grpSpPr>
      <p:sp>
        <p:nvSpPr>
          <p:cNvPr id="151" name="Google Shape;151;g29edbd6ce6_0_4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29edbd6ce6_0_4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5" name="Shape 155"/>
        <p:cNvGrpSpPr/>
        <p:nvPr/>
      </p:nvGrpSpPr>
      <p:grpSpPr>
        <a:xfrm>
          <a:off x="0" y="0"/>
          <a:ext cx="0" cy="0"/>
          <a:chOff x="0" y="0"/>
          <a:chExt cx="0" cy="0"/>
        </a:xfrm>
      </p:grpSpPr>
      <p:sp>
        <p:nvSpPr>
          <p:cNvPr id="156" name="Google Shape;156;g29edbd6ce6_0_4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29edbd6ce6_0_4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2" name="Shape 162"/>
        <p:cNvGrpSpPr/>
        <p:nvPr/>
      </p:nvGrpSpPr>
      <p:grpSpPr>
        <a:xfrm>
          <a:off x="0" y="0"/>
          <a:ext cx="0" cy="0"/>
          <a:chOff x="0" y="0"/>
          <a:chExt cx="0" cy="0"/>
        </a:xfrm>
      </p:grpSpPr>
      <p:sp>
        <p:nvSpPr>
          <p:cNvPr id="163" name="Google Shape;163;g29edbd6ce6_0_4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29edbd6ce6_0_4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7" name="Shape 167"/>
        <p:cNvGrpSpPr/>
        <p:nvPr/>
      </p:nvGrpSpPr>
      <p:grpSpPr>
        <a:xfrm>
          <a:off x="0" y="0"/>
          <a:ext cx="0" cy="0"/>
          <a:chOff x="0" y="0"/>
          <a:chExt cx="0" cy="0"/>
        </a:xfrm>
      </p:grpSpPr>
      <p:sp>
        <p:nvSpPr>
          <p:cNvPr id="168" name="Google Shape;168;g2d027395b4_1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2d027395b4_1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3" name="Shape 173"/>
        <p:cNvGrpSpPr/>
        <p:nvPr/>
      </p:nvGrpSpPr>
      <p:grpSpPr>
        <a:xfrm>
          <a:off x="0" y="0"/>
          <a:ext cx="0" cy="0"/>
          <a:chOff x="0" y="0"/>
          <a:chExt cx="0" cy="0"/>
        </a:xfrm>
      </p:grpSpPr>
      <p:sp>
        <p:nvSpPr>
          <p:cNvPr id="174" name="Google Shape;174;g2d027395b4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2d027395b4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accent6"/>
        </a:solidFill>
      </p:bgPr>
    </p:bg>
    <p:spTree>
      <p:nvGrpSpPr>
        <p:cNvPr id="9" name="Shape 9"/>
        <p:cNvGrpSpPr/>
        <p:nvPr/>
      </p:nvGrpSpPr>
      <p:grpSpPr>
        <a:xfrm>
          <a:off x="0" y="0"/>
          <a:ext cx="0" cy="0"/>
          <a:chOff x="0" y="0"/>
          <a:chExt cx="0" cy="0"/>
        </a:xfrm>
      </p:grpSpPr>
      <p:sp>
        <p:nvSpPr>
          <p:cNvPr id="10" name="Google Shape;10;p2"/>
          <p:cNvSpPr/>
          <p:nvPr/>
        </p:nvSpPr>
        <p:spPr>
          <a:xfrm>
            <a:off x="31" y="2824500"/>
            <a:ext cx="7370400" cy="23190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3582600" y="1550700"/>
            <a:ext cx="5561400" cy="35928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rot="10800000">
            <a:off x="5058905" y="0"/>
            <a:ext cx="4085100" cy="20526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20327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 name="Google Shape;14;p2"/>
          <p:cNvGrpSpPr/>
          <p:nvPr/>
        </p:nvGrpSpPr>
        <p:grpSpPr>
          <a:xfrm>
            <a:off x="255200" y="592"/>
            <a:ext cx="2250363" cy="1044300"/>
            <a:chOff x="255200" y="592"/>
            <a:chExt cx="2250363" cy="1044300"/>
          </a:xfrm>
        </p:grpSpPr>
        <p:sp>
          <p:nvSpPr>
            <p:cNvPr id="15" name="Google Shape;15;p2"/>
            <p:cNvSpPr/>
            <p:nvPr/>
          </p:nvSpPr>
          <p:spPr>
            <a:xfrm>
              <a:off x="764063"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509632"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255200"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905395" y="592"/>
            <a:ext cx="2250363" cy="1044300"/>
            <a:chOff x="905395" y="592"/>
            <a:chExt cx="2250363" cy="1044300"/>
          </a:xfrm>
        </p:grpSpPr>
        <p:sp>
          <p:nvSpPr>
            <p:cNvPr id="19" name="Google Shape;19;p2"/>
            <p:cNvSpPr/>
            <p:nvPr/>
          </p:nvSpPr>
          <p:spPr>
            <a:xfrm>
              <a:off x="1414258"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1159826"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905395"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 name="Google Shape;22;p2"/>
          <p:cNvGrpSpPr/>
          <p:nvPr/>
        </p:nvGrpSpPr>
        <p:grpSpPr>
          <a:xfrm>
            <a:off x="7057468" y="5088"/>
            <a:ext cx="1851282" cy="752108"/>
            <a:chOff x="6917201" y="0"/>
            <a:chExt cx="2227777" cy="863400"/>
          </a:xfrm>
        </p:grpSpPr>
        <p:sp>
          <p:nvSpPr>
            <p:cNvPr id="23" name="Google Shape;23;p2"/>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 name="Google Shape;26;p2"/>
          <p:cNvGrpSpPr/>
          <p:nvPr/>
        </p:nvGrpSpPr>
        <p:grpSpPr>
          <a:xfrm>
            <a:off x="6553032" y="4217852"/>
            <a:ext cx="2389068" cy="925737"/>
            <a:chOff x="6917201" y="0"/>
            <a:chExt cx="2227777" cy="863400"/>
          </a:xfrm>
        </p:grpSpPr>
        <p:sp>
          <p:nvSpPr>
            <p:cNvPr id="27" name="Google Shape;27;p2"/>
            <p:cNvSpPr/>
            <p:nvPr/>
          </p:nvSpPr>
          <p:spPr>
            <a:xfrm>
              <a:off x="7641677"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7279439"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6917201"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 name="Google Shape;30;p2"/>
          <p:cNvGrpSpPr/>
          <p:nvPr/>
        </p:nvGrpSpPr>
        <p:grpSpPr>
          <a:xfrm>
            <a:off x="199149" y="4055652"/>
            <a:ext cx="2795414" cy="1083308"/>
            <a:chOff x="6917201" y="0"/>
            <a:chExt cx="2227777" cy="863400"/>
          </a:xfrm>
        </p:grpSpPr>
        <p:sp>
          <p:nvSpPr>
            <p:cNvPr id="31" name="Google Shape;31;p2"/>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 name="Google Shape;34;p2"/>
          <p:cNvSpPr txBox="1"/>
          <p:nvPr>
            <p:ph type="ctrTitle"/>
          </p:nvPr>
        </p:nvSpPr>
        <p:spPr>
          <a:xfrm>
            <a:off x="1858703" y="1822833"/>
            <a:ext cx="5361300" cy="1448100"/>
          </a:xfrm>
          <a:prstGeom prst="rect">
            <a:avLst/>
          </a:prstGeom>
        </p:spPr>
        <p:txBody>
          <a:bodyPr anchorCtr="0" anchor="ctr" bIns="91425" lIns="91425" spcFirstLastPara="1" rIns="91425" wrap="square" tIns="91425">
            <a:no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35" name="Google Shape;35;p2"/>
          <p:cNvSpPr txBox="1"/>
          <p:nvPr>
            <p:ph idx="1" type="subTitle"/>
          </p:nvPr>
        </p:nvSpPr>
        <p:spPr>
          <a:xfrm>
            <a:off x="1858700" y="3413158"/>
            <a:ext cx="5361300" cy="52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600"/>
              <a:buNone/>
              <a:defRPr sz="1600">
                <a:solidFill>
                  <a:schemeClr val="lt1"/>
                </a:solidFill>
              </a:defRPr>
            </a:lvl1pPr>
            <a:lvl2pPr lvl="1" algn="ctr">
              <a:lnSpc>
                <a:spcPct val="100000"/>
              </a:lnSpc>
              <a:spcBef>
                <a:spcPts val="0"/>
              </a:spcBef>
              <a:spcAft>
                <a:spcPts val="0"/>
              </a:spcAft>
              <a:buClr>
                <a:schemeClr val="lt1"/>
              </a:buClr>
              <a:buSzPts val="1600"/>
              <a:buNone/>
              <a:defRPr sz="1600">
                <a:solidFill>
                  <a:schemeClr val="lt1"/>
                </a:solidFill>
              </a:defRPr>
            </a:lvl2pPr>
            <a:lvl3pPr lvl="2" algn="ctr">
              <a:lnSpc>
                <a:spcPct val="100000"/>
              </a:lnSpc>
              <a:spcBef>
                <a:spcPts val="0"/>
              </a:spcBef>
              <a:spcAft>
                <a:spcPts val="0"/>
              </a:spcAft>
              <a:buClr>
                <a:schemeClr val="lt1"/>
              </a:buClr>
              <a:buSzPts val="1600"/>
              <a:buNone/>
              <a:defRPr sz="1600">
                <a:solidFill>
                  <a:schemeClr val="lt1"/>
                </a:solidFill>
              </a:defRPr>
            </a:lvl3pPr>
            <a:lvl4pPr lvl="3" algn="ctr">
              <a:lnSpc>
                <a:spcPct val="100000"/>
              </a:lnSpc>
              <a:spcBef>
                <a:spcPts val="0"/>
              </a:spcBef>
              <a:spcAft>
                <a:spcPts val="0"/>
              </a:spcAft>
              <a:buClr>
                <a:schemeClr val="lt1"/>
              </a:buClr>
              <a:buSzPts val="1600"/>
              <a:buNone/>
              <a:defRPr sz="1600">
                <a:solidFill>
                  <a:schemeClr val="lt1"/>
                </a:solidFill>
              </a:defRPr>
            </a:lvl4pPr>
            <a:lvl5pPr lvl="4" algn="ctr">
              <a:lnSpc>
                <a:spcPct val="100000"/>
              </a:lnSpc>
              <a:spcBef>
                <a:spcPts val="0"/>
              </a:spcBef>
              <a:spcAft>
                <a:spcPts val="0"/>
              </a:spcAft>
              <a:buClr>
                <a:schemeClr val="lt1"/>
              </a:buClr>
              <a:buSzPts val="1600"/>
              <a:buNone/>
              <a:defRPr sz="1600">
                <a:solidFill>
                  <a:schemeClr val="lt1"/>
                </a:solidFill>
              </a:defRPr>
            </a:lvl5pPr>
            <a:lvl6pPr lvl="5" algn="ctr">
              <a:lnSpc>
                <a:spcPct val="100000"/>
              </a:lnSpc>
              <a:spcBef>
                <a:spcPts val="0"/>
              </a:spcBef>
              <a:spcAft>
                <a:spcPts val="0"/>
              </a:spcAft>
              <a:buClr>
                <a:schemeClr val="lt1"/>
              </a:buClr>
              <a:buSzPts val="1600"/>
              <a:buNone/>
              <a:defRPr sz="1600">
                <a:solidFill>
                  <a:schemeClr val="lt1"/>
                </a:solidFill>
              </a:defRPr>
            </a:lvl6pPr>
            <a:lvl7pPr lvl="6" algn="ctr">
              <a:lnSpc>
                <a:spcPct val="100000"/>
              </a:lnSpc>
              <a:spcBef>
                <a:spcPts val="0"/>
              </a:spcBef>
              <a:spcAft>
                <a:spcPts val="0"/>
              </a:spcAft>
              <a:buClr>
                <a:schemeClr val="lt1"/>
              </a:buClr>
              <a:buSzPts val="1600"/>
              <a:buNone/>
              <a:defRPr sz="1600">
                <a:solidFill>
                  <a:schemeClr val="lt1"/>
                </a:solidFill>
              </a:defRPr>
            </a:lvl7pPr>
            <a:lvl8pPr lvl="7" algn="ctr">
              <a:lnSpc>
                <a:spcPct val="100000"/>
              </a:lnSpc>
              <a:spcBef>
                <a:spcPts val="0"/>
              </a:spcBef>
              <a:spcAft>
                <a:spcPts val="0"/>
              </a:spcAft>
              <a:buClr>
                <a:schemeClr val="lt1"/>
              </a:buClr>
              <a:buSzPts val="1600"/>
              <a:buNone/>
              <a:defRPr sz="1600">
                <a:solidFill>
                  <a:schemeClr val="lt1"/>
                </a:solidFill>
              </a:defRPr>
            </a:lvl8pPr>
            <a:lvl9pPr lvl="8" algn="ctr">
              <a:lnSpc>
                <a:spcPct val="100000"/>
              </a:lnSpc>
              <a:spcBef>
                <a:spcPts val="0"/>
              </a:spcBef>
              <a:spcAft>
                <a:spcPts val="0"/>
              </a:spcAft>
              <a:buClr>
                <a:schemeClr val="lt1"/>
              </a:buClr>
              <a:buSzPts val="1600"/>
              <a:buNone/>
              <a:defRPr sz="1600">
                <a:solidFill>
                  <a:schemeClr val="lt1"/>
                </a:solidFill>
              </a:defRPr>
            </a:lvl9pPr>
          </a:lstStyle>
          <a:p/>
        </p:txBody>
      </p:sp>
      <p:sp>
        <p:nvSpPr>
          <p:cNvPr id="36" name="Google Shape;36;p2"/>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accent3"/>
        </a:solidFill>
      </p:bgPr>
    </p:bg>
    <p:spTree>
      <p:nvGrpSpPr>
        <p:cNvPr id="109" name="Shape 109"/>
        <p:cNvGrpSpPr/>
        <p:nvPr/>
      </p:nvGrpSpPr>
      <p:grpSpPr>
        <a:xfrm>
          <a:off x="0" y="0"/>
          <a:ext cx="0" cy="0"/>
          <a:chOff x="0" y="0"/>
          <a:chExt cx="0" cy="0"/>
        </a:xfrm>
      </p:grpSpPr>
      <p:sp>
        <p:nvSpPr>
          <p:cNvPr id="110" name="Google Shape;110;p11"/>
          <p:cNvSpPr/>
          <p:nvPr/>
        </p:nvSpPr>
        <p:spPr>
          <a:xfrm flipH="1">
            <a:off x="5569200" y="2834075"/>
            <a:ext cx="3574800" cy="23094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1" name="Google Shape;111;p11"/>
          <p:cNvGrpSpPr/>
          <p:nvPr/>
        </p:nvGrpSpPr>
        <p:grpSpPr>
          <a:xfrm>
            <a:off x="5959222" y="4119576"/>
            <a:ext cx="2520952" cy="1024165"/>
            <a:chOff x="6917201" y="0"/>
            <a:chExt cx="2227777" cy="863400"/>
          </a:xfrm>
        </p:grpSpPr>
        <p:sp>
          <p:nvSpPr>
            <p:cNvPr id="112" name="Google Shape;112;p11"/>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 name="Google Shape;115;p11"/>
          <p:cNvGrpSpPr/>
          <p:nvPr/>
        </p:nvGrpSpPr>
        <p:grpSpPr>
          <a:xfrm>
            <a:off x="199149" y="2"/>
            <a:ext cx="2795414" cy="1083308"/>
            <a:chOff x="6917201" y="0"/>
            <a:chExt cx="2227777" cy="863400"/>
          </a:xfrm>
        </p:grpSpPr>
        <p:sp>
          <p:nvSpPr>
            <p:cNvPr id="116" name="Google Shape;116;p11"/>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9" name="Google Shape;119;p11"/>
          <p:cNvSpPr txBox="1"/>
          <p:nvPr>
            <p:ph hasCustomPrompt="1" type="title"/>
          </p:nvPr>
        </p:nvSpPr>
        <p:spPr>
          <a:xfrm>
            <a:off x="1385850" y="1383850"/>
            <a:ext cx="6372300" cy="13797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8600"/>
              <a:buNone/>
              <a:defRPr sz="8600">
                <a:solidFill>
                  <a:schemeClr val="dk2"/>
                </a:solidFill>
              </a:defRPr>
            </a:lvl1pPr>
            <a:lvl2pPr lvl="1" algn="ctr">
              <a:spcBef>
                <a:spcPts val="0"/>
              </a:spcBef>
              <a:spcAft>
                <a:spcPts val="0"/>
              </a:spcAft>
              <a:buClr>
                <a:schemeClr val="dk2"/>
              </a:buClr>
              <a:buSzPts val="8600"/>
              <a:buNone/>
              <a:defRPr sz="8600">
                <a:solidFill>
                  <a:schemeClr val="dk2"/>
                </a:solidFill>
              </a:defRPr>
            </a:lvl2pPr>
            <a:lvl3pPr lvl="2" algn="ctr">
              <a:spcBef>
                <a:spcPts val="0"/>
              </a:spcBef>
              <a:spcAft>
                <a:spcPts val="0"/>
              </a:spcAft>
              <a:buClr>
                <a:schemeClr val="dk2"/>
              </a:buClr>
              <a:buSzPts val="8600"/>
              <a:buNone/>
              <a:defRPr sz="8600">
                <a:solidFill>
                  <a:schemeClr val="dk2"/>
                </a:solidFill>
              </a:defRPr>
            </a:lvl3pPr>
            <a:lvl4pPr lvl="3" algn="ctr">
              <a:spcBef>
                <a:spcPts val="0"/>
              </a:spcBef>
              <a:spcAft>
                <a:spcPts val="0"/>
              </a:spcAft>
              <a:buClr>
                <a:schemeClr val="dk2"/>
              </a:buClr>
              <a:buSzPts val="8600"/>
              <a:buNone/>
              <a:defRPr sz="8600">
                <a:solidFill>
                  <a:schemeClr val="dk2"/>
                </a:solidFill>
              </a:defRPr>
            </a:lvl4pPr>
            <a:lvl5pPr lvl="4" algn="ctr">
              <a:spcBef>
                <a:spcPts val="0"/>
              </a:spcBef>
              <a:spcAft>
                <a:spcPts val="0"/>
              </a:spcAft>
              <a:buClr>
                <a:schemeClr val="dk2"/>
              </a:buClr>
              <a:buSzPts val="8600"/>
              <a:buNone/>
              <a:defRPr sz="8600">
                <a:solidFill>
                  <a:schemeClr val="dk2"/>
                </a:solidFill>
              </a:defRPr>
            </a:lvl5pPr>
            <a:lvl6pPr lvl="5" algn="ctr">
              <a:spcBef>
                <a:spcPts val="0"/>
              </a:spcBef>
              <a:spcAft>
                <a:spcPts val="0"/>
              </a:spcAft>
              <a:buClr>
                <a:schemeClr val="dk2"/>
              </a:buClr>
              <a:buSzPts val="8600"/>
              <a:buNone/>
              <a:defRPr sz="8600">
                <a:solidFill>
                  <a:schemeClr val="dk2"/>
                </a:solidFill>
              </a:defRPr>
            </a:lvl6pPr>
            <a:lvl7pPr lvl="6" algn="ctr">
              <a:spcBef>
                <a:spcPts val="0"/>
              </a:spcBef>
              <a:spcAft>
                <a:spcPts val="0"/>
              </a:spcAft>
              <a:buClr>
                <a:schemeClr val="dk2"/>
              </a:buClr>
              <a:buSzPts val="8600"/>
              <a:buNone/>
              <a:defRPr sz="8600">
                <a:solidFill>
                  <a:schemeClr val="dk2"/>
                </a:solidFill>
              </a:defRPr>
            </a:lvl7pPr>
            <a:lvl8pPr lvl="7" algn="ctr">
              <a:spcBef>
                <a:spcPts val="0"/>
              </a:spcBef>
              <a:spcAft>
                <a:spcPts val="0"/>
              </a:spcAft>
              <a:buClr>
                <a:schemeClr val="dk2"/>
              </a:buClr>
              <a:buSzPts val="8600"/>
              <a:buNone/>
              <a:defRPr sz="8600">
                <a:solidFill>
                  <a:schemeClr val="dk2"/>
                </a:solidFill>
              </a:defRPr>
            </a:lvl8pPr>
            <a:lvl9pPr lvl="8" algn="ctr">
              <a:spcBef>
                <a:spcPts val="0"/>
              </a:spcBef>
              <a:spcAft>
                <a:spcPts val="0"/>
              </a:spcAft>
              <a:buClr>
                <a:schemeClr val="dk2"/>
              </a:buClr>
              <a:buSzPts val="8600"/>
              <a:buNone/>
              <a:defRPr sz="8600">
                <a:solidFill>
                  <a:schemeClr val="dk2"/>
                </a:solidFill>
              </a:defRPr>
            </a:lvl9pPr>
          </a:lstStyle>
          <a:p>
            <a:r>
              <a:t>xx%</a:t>
            </a:r>
          </a:p>
        </p:txBody>
      </p:sp>
      <p:sp>
        <p:nvSpPr>
          <p:cNvPr id="120" name="Google Shape;120;p11"/>
          <p:cNvSpPr txBox="1"/>
          <p:nvPr>
            <p:ph idx="1" type="body"/>
          </p:nvPr>
        </p:nvSpPr>
        <p:spPr>
          <a:xfrm>
            <a:off x="1385850" y="2863850"/>
            <a:ext cx="6372300" cy="641100"/>
          </a:xfrm>
          <a:prstGeom prst="rect">
            <a:avLst/>
          </a:prstGeom>
        </p:spPr>
        <p:txBody>
          <a:bodyPr anchorCtr="0" anchor="t" bIns="91425" lIns="91425" spcFirstLastPara="1" rIns="91425" wrap="square" tIns="91425">
            <a:noAutofit/>
          </a:bodyPr>
          <a:lstStyle>
            <a:lvl1pPr indent="-311150" lvl="0" marL="457200" algn="ctr">
              <a:spcBef>
                <a:spcPts val="0"/>
              </a:spcBef>
              <a:spcAft>
                <a:spcPts val="0"/>
              </a:spcAft>
              <a:buSzPts val="1300"/>
              <a:buChar char="●"/>
              <a:defRPr/>
            </a:lvl1pPr>
            <a:lvl2pPr indent="-298450" lvl="1" marL="914400" algn="ctr">
              <a:spcBef>
                <a:spcPts val="1600"/>
              </a:spcBef>
              <a:spcAft>
                <a:spcPts val="0"/>
              </a:spcAft>
              <a:buSzPts val="1100"/>
              <a:buChar char="○"/>
              <a:defRPr/>
            </a:lvl2pPr>
            <a:lvl3pPr indent="-298450" lvl="2" marL="1371600" algn="ctr">
              <a:spcBef>
                <a:spcPts val="1600"/>
              </a:spcBef>
              <a:spcAft>
                <a:spcPts val="0"/>
              </a:spcAft>
              <a:buSzPts val="1100"/>
              <a:buChar char="■"/>
              <a:defRPr/>
            </a:lvl3pPr>
            <a:lvl4pPr indent="-298450" lvl="3" marL="1828800" algn="ctr">
              <a:spcBef>
                <a:spcPts val="1600"/>
              </a:spcBef>
              <a:spcAft>
                <a:spcPts val="0"/>
              </a:spcAft>
              <a:buSzPts val="1100"/>
              <a:buChar char="●"/>
              <a:defRPr/>
            </a:lvl4pPr>
            <a:lvl5pPr indent="-298450" lvl="4" marL="2286000" algn="ctr">
              <a:spcBef>
                <a:spcPts val="1600"/>
              </a:spcBef>
              <a:spcAft>
                <a:spcPts val="0"/>
              </a:spcAft>
              <a:buSzPts val="1100"/>
              <a:buChar char="○"/>
              <a:defRPr/>
            </a:lvl5pPr>
            <a:lvl6pPr indent="-298450" lvl="5" marL="2743200" algn="ctr">
              <a:spcBef>
                <a:spcPts val="1600"/>
              </a:spcBef>
              <a:spcAft>
                <a:spcPts val="0"/>
              </a:spcAft>
              <a:buSzPts val="1100"/>
              <a:buChar char="■"/>
              <a:defRPr/>
            </a:lvl6pPr>
            <a:lvl7pPr indent="-298450" lvl="6" marL="3200400" algn="ctr">
              <a:spcBef>
                <a:spcPts val="1600"/>
              </a:spcBef>
              <a:spcAft>
                <a:spcPts val="0"/>
              </a:spcAft>
              <a:buSzPts val="1100"/>
              <a:buChar char="●"/>
              <a:defRPr/>
            </a:lvl7pPr>
            <a:lvl8pPr indent="-298450" lvl="7" marL="3657600" algn="ctr">
              <a:spcBef>
                <a:spcPts val="1600"/>
              </a:spcBef>
              <a:spcAft>
                <a:spcPts val="0"/>
              </a:spcAft>
              <a:buSzPts val="1100"/>
              <a:buChar char="○"/>
              <a:defRPr/>
            </a:lvl8pPr>
            <a:lvl9pPr indent="-298450" lvl="8" marL="4114800" algn="ctr">
              <a:spcBef>
                <a:spcPts val="1600"/>
              </a:spcBef>
              <a:spcAft>
                <a:spcPts val="1600"/>
              </a:spcAft>
              <a:buSzPts val="1100"/>
              <a:buChar char="■"/>
              <a:defRPr/>
            </a:lvl9pPr>
          </a:lstStyle>
          <a:p/>
        </p:txBody>
      </p:sp>
      <p:sp>
        <p:nvSpPr>
          <p:cNvPr id="121" name="Google Shape;121;p11"/>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22" name="Shape 122"/>
        <p:cNvGrpSpPr/>
        <p:nvPr/>
      </p:nvGrpSpPr>
      <p:grpSpPr>
        <a:xfrm>
          <a:off x="0" y="0"/>
          <a:ext cx="0" cy="0"/>
          <a:chOff x="0" y="0"/>
          <a:chExt cx="0" cy="0"/>
        </a:xfrm>
      </p:grpSpPr>
      <p:sp>
        <p:nvSpPr>
          <p:cNvPr id="123" name="Google Shape;123;p12"/>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accent3"/>
        </a:solidFill>
      </p:bgPr>
    </p:bg>
    <p:spTree>
      <p:nvGrpSpPr>
        <p:cNvPr id="37" name="Shape 37"/>
        <p:cNvGrpSpPr/>
        <p:nvPr/>
      </p:nvGrpSpPr>
      <p:grpSpPr>
        <a:xfrm>
          <a:off x="0" y="0"/>
          <a:ext cx="0" cy="0"/>
          <a:chOff x="0" y="0"/>
          <a:chExt cx="0" cy="0"/>
        </a:xfrm>
      </p:grpSpPr>
      <p:sp>
        <p:nvSpPr>
          <p:cNvPr id="38" name="Google Shape;38;p3"/>
          <p:cNvSpPr/>
          <p:nvPr/>
        </p:nvSpPr>
        <p:spPr>
          <a:xfrm flipH="1">
            <a:off x="4757100" y="2309400"/>
            <a:ext cx="4386900" cy="28341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 name="Google Shape;39;p3"/>
          <p:cNvGrpSpPr/>
          <p:nvPr/>
        </p:nvGrpSpPr>
        <p:grpSpPr>
          <a:xfrm>
            <a:off x="5594191" y="3961115"/>
            <a:ext cx="2910145" cy="1182340"/>
            <a:chOff x="6917201" y="0"/>
            <a:chExt cx="2227777" cy="863400"/>
          </a:xfrm>
        </p:grpSpPr>
        <p:sp>
          <p:nvSpPr>
            <p:cNvPr id="40" name="Google Shape;40;p3"/>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 name="Google Shape;43;p3"/>
          <p:cNvGrpSpPr/>
          <p:nvPr/>
        </p:nvGrpSpPr>
        <p:grpSpPr>
          <a:xfrm>
            <a:off x="199149" y="2"/>
            <a:ext cx="2795414" cy="1083308"/>
            <a:chOff x="6917201" y="0"/>
            <a:chExt cx="2227777" cy="863400"/>
          </a:xfrm>
        </p:grpSpPr>
        <p:sp>
          <p:nvSpPr>
            <p:cNvPr id="44" name="Google Shape;44;p3"/>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3"/>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3"/>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 name="Google Shape;47;p3"/>
          <p:cNvSpPr txBox="1"/>
          <p:nvPr>
            <p:ph type="title"/>
          </p:nvPr>
        </p:nvSpPr>
        <p:spPr>
          <a:xfrm>
            <a:off x="1888684" y="1746100"/>
            <a:ext cx="5377500" cy="16461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3200"/>
              <a:buNone/>
              <a:defRPr sz="3200">
                <a:solidFill>
                  <a:schemeClr val="dk2"/>
                </a:solidFill>
              </a:defRPr>
            </a:lvl1pPr>
            <a:lvl2pPr lvl="1" algn="ctr">
              <a:spcBef>
                <a:spcPts val="0"/>
              </a:spcBef>
              <a:spcAft>
                <a:spcPts val="0"/>
              </a:spcAft>
              <a:buClr>
                <a:schemeClr val="dk2"/>
              </a:buClr>
              <a:buSzPts val="3200"/>
              <a:buNone/>
              <a:defRPr sz="3200">
                <a:solidFill>
                  <a:schemeClr val="dk2"/>
                </a:solidFill>
              </a:defRPr>
            </a:lvl2pPr>
            <a:lvl3pPr lvl="2" algn="ctr">
              <a:spcBef>
                <a:spcPts val="0"/>
              </a:spcBef>
              <a:spcAft>
                <a:spcPts val="0"/>
              </a:spcAft>
              <a:buClr>
                <a:schemeClr val="dk2"/>
              </a:buClr>
              <a:buSzPts val="3200"/>
              <a:buNone/>
              <a:defRPr sz="3200">
                <a:solidFill>
                  <a:schemeClr val="dk2"/>
                </a:solidFill>
              </a:defRPr>
            </a:lvl3pPr>
            <a:lvl4pPr lvl="3" algn="ctr">
              <a:spcBef>
                <a:spcPts val="0"/>
              </a:spcBef>
              <a:spcAft>
                <a:spcPts val="0"/>
              </a:spcAft>
              <a:buClr>
                <a:schemeClr val="dk2"/>
              </a:buClr>
              <a:buSzPts val="3200"/>
              <a:buNone/>
              <a:defRPr sz="3200">
                <a:solidFill>
                  <a:schemeClr val="dk2"/>
                </a:solidFill>
              </a:defRPr>
            </a:lvl4pPr>
            <a:lvl5pPr lvl="4" algn="ctr">
              <a:spcBef>
                <a:spcPts val="0"/>
              </a:spcBef>
              <a:spcAft>
                <a:spcPts val="0"/>
              </a:spcAft>
              <a:buClr>
                <a:schemeClr val="dk2"/>
              </a:buClr>
              <a:buSzPts val="3200"/>
              <a:buNone/>
              <a:defRPr sz="3200">
                <a:solidFill>
                  <a:schemeClr val="dk2"/>
                </a:solidFill>
              </a:defRPr>
            </a:lvl5pPr>
            <a:lvl6pPr lvl="5" algn="ctr">
              <a:spcBef>
                <a:spcPts val="0"/>
              </a:spcBef>
              <a:spcAft>
                <a:spcPts val="0"/>
              </a:spcAft>
              <a:buClr>
                <a:schemeClr val="dk2"/>
              </a:buClr>
              <a:buSzPts val="3200"/>
              <a:buNone/>
              <a:defRPr sz="3200">
                <a:solidFill>
                  <a:schemeClr val="dk2"/>
                </a:solidFill>
              </a:defRPr>
            </a:lvl6pPr>
            <a:lvl7pPr lvl="6" algn="ctr">
              <a:spcBef>
                <a:spcPts val="0"/>
              </a:spcBef>
              <a:spcAft>
                <a:spcPts val="0"/>
              </a:spcAft>
              <a:buClr>
                <a:schemeClr val="dk2"/>
              </a:buClr>
              <a:buSzPts val="3200"/>
              <a:buNone/>
              <a:defRPr sz="3200">
                <a:solidFill>
                  <a:schemeClr val="dk2"/>
                </a:solidFill>
              </a:defRPr>
            </a:lvl7pPr>
            <a:lvl8pPr lvl="7" algn="ctr">
              <a:spcBef>
                <a:spcPts val="0"/>
              </a:spcBef>
              <a:spcAft>
                <a:spcPts val="0"/>
              </a:spcAft>
              <a:buClr>
                <a:schemeClr val="dk2"/>
              </a:buClr>
              <a:buSzPts val="3200"/>
              <a:buNone/>
              <a:defRPr sz="3200">
                <a:solidFill>
                  <a:schemeClr val="dk2"/>
                </a:solidFill>
              </a:defRPr>
            </a:lvl8pPr>
            <a:lvl9pPr lvl="8" algn="ctr">
              <a:spcBef>
                <a:spcPts val="0"/>
              </a:spcBef>
              <a:spcAft>
                <a:spcPts val="0"/>
              </a:spcAft>
              <a:buClr>
                <a:schemeClr val="dk2"/>
              </a:buClr>
              <a:buSzPts val="3200"/>
              <a:buNone/>
              <a:defRPr sz="3200">
                <a:solidFill>
                  <a:schemeClr val="dk2"/>
                </a:solidFill>
              </a:defRPr>
            </a:lvl9pPr>
          </a:lstStyle>
          <a:p/>
        </p:txBody>
      </p:sp>
      <p:sp>
        <p:nvSpPr>
          <p:cNvPr id="48" name="Google Shape;48;p3"/>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bg>
      <p:bgPr>
        <a:solidFill>
          <a:schemeClr val="dk2"/>
        </a:solidFill>
      </p:bgPr>
    </p:bg>
    <p:spTree>
      <p:nvGrpSpPr>
        <p:cNvPr id="49" name="Shape 49"/>
        <p:cNvGrpSpPr/>
        <p:nvPr/>
      </p:nvGrpSpPr>
      <p:grpSpPr>
        <a:xfrm>
          <a:off x="0" y="0"/>
          <a:ext cx="0" cy="0"/>
          <a:chOff x="0" y="0"/>
          <a:chExt cx="0" cy="0"/>
        </a:xfrm>
      </p:grpSpPr>
      <p:sp>
        <p:nvSpPr>
          <p:cNvPr id="50" name="Google Shape;50;p4"/>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54" name="Google Shape;54;p4"/>
          <p:cNvSpPr txBox="1"/>
          <p:nvPr>
            <p:ph idx="1" type="body"/>
          </p:nvPr>
        </p:nvSpPr>
        <p:spPr>
          <a:xfrm>
            <a:off x="819150" y="1990725"/>
            <a:ext cx="7505700" cy="24480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5" name="Google Shape;55;p4"/>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bg>
      <p:bgPr>
        <a:solidFill>
          <a:schemeClr val="dk2"/>
        </a:solidFill>
      </p:bgPr>
    </p:bg>
    <p:spTree>
      <p:nvGrpSpPr>
        <p:cNvPr id="56" name="Shape 56"/>
        <p:cNvGrpSpPr/>
        <p:nvPr/>
      </p:nvGrpSpPr>
      <p:grpSpPr>
        <a:xfrm>
          <a:off x="0" y="0"/>
          <a:ext cx="0" cy="0"/>
          <a:chOff x="0" y="0"/>
          <a:chExt cx="0" cy="0"/>
        </a:xfrm>
      </p:grpSpPr>
      <p:sp>
        <p:nvSpPr>
          <p:cNvPr id="57" name="Google Shape;57;p5"/>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5"/>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5"/>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5"/>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1" name="Google Shape;61;p5"/>
          <p:cNvSpPr txBox="1"/>
          <p:nvPr>
            <p:ph idx="1" type="body"/>
          </p:nvPr>
        </p:nvSpPr>
        <p:spPr>
          <a:xfrm>
            <a:off x="819150" y="1990725"/>
            <a:ext cx="3686100" cy="24480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2" name="Google Shape;62;p5"/>
          <p:cNvSpPr txBox="1"/>
          <p:nvPr>
            <p:ph idx="2" type="body"/>
          </p:nvPr>
        </p:nvSpPr>
        <p:spPr>
          <a:xfrm>
            <a:off x="4638675" y="1990725"/>
            <a:ext cx="3686100" cy="24480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3" name="Google Shape;63;p5"/>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bg>
      <p:bgPr>
        <a:solidFill>
          <a:schemeClr val="dk2"/>
        </a:solidFill>
      </p:bgPr>
    </p:bg>
    <p:spTree>
      <p:nvGrpSpPr>
        <p:cNvPr id="64" name="Shape 64"/>
        <p:cNvGrpSpPr/>
        <p:nvPr/>
      </p:nvGrpSpPr>
      <p:grpSpPr>
        <a:xfrm>
          <a:off x="0" y="0"/>
          <a:ext cx="0" cy="0"/>
          <a:chOff x="0" y="0"/>
          <a:chExt cx="0" cy="0"/>
        </a:xfrm>
      </p:grpSpPr>
      <p:sp>
        <p:nvSpPr>
          <p:cNvPr id="65" name="Google Shape;65;p6"/>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6"/>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6"/>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6"/>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9" name="Google Shape;69;p6"/>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bg>
      <p:bgPr>
        <a:solidFill>
          <a:schemeClr val="accent3"/>
        </a:solidFill>
      </p:bgPr>
    </p:bg>
    <p:spTree>
      <p:nvGrpSpPr>
        <p:cNvPr id="70" name="Shape 70"/>
        <p:cNvGrpSpPr/>
        <p:nvPr/>
      </p:nvGrpSpPr>
      <p:grpSpPr>
        <a:xfrm>
          <a:off x="0" y="0"/>
          <a:ext cx="0" cy="0"/>
          <a:chOff x="0" y="0"/>
          <a:chExt cx="0" cy="0"/>
        </a:xfrm>
      </p:grpSpPr>
      <p:sp>
        <p:nvSpPr>
          <p:cNvPr id="71" name="Google Shape;71;p7"/>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7"/>
          <p:cNvSpPr/>
          <p:nvPr/>
        </p:nvSpPr>
        <p:spPr>
          <a:xfrm>
            <a:off x="31" y="2824500"/>
            <a:ext cx="7370400" cy="23190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7"/>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7"/>
          <p:cNvSpPr txBox="1"/>
          <p:nvPr>
            <p:ph type="title"/>
          </p:nvPr>
        </p:nvSpPr>
        <p:spPr>
          <a:xfrm>
            <a:off x="819150" y="845600"/>
            <a:ext cx="3709200" cy="13830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75" name="Google Shape;75;p7"/>
          <p:cNvSpPr txBox="1"/>
          <p:nvPr>
            <p:ph idx="1" type="body"/>
          </p:nvPr>
        </p:nvSpPr>
        <p:spPr>
          <a:xfrm>
            <a:off x="830700" y="2319050"/>
            <a:ext cx="3709200" cy="21198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76" name="Google Shape;76;p7"/>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1"/>
        </a:solidFill>
      </p:bgPr>
    </p:bg>
    <p:spTree>
      <p:nvGrpSpPr>
        <p:cNvPr id="77" name="Shape 77"/>
        <p:cNvGrpSpPr/>
        <p:nvPr/>
      </p:nvGrpSpPr>
      <p:grpSpPr>
        <a:xfrm>
          <a:off x="0" y="0"/>
          <a:ext cx="0" cy="0"/>
          <a:chOff x="0" y="0"/>
          <a:chExt cx="0" cy="0"/>
        </a:xfrm>
      </p:grpSpPr>
      <p:sp>
        <p:nvSpPr>
          <p:cNvPr id="78" name="Google Shape;78;p8"/>
          <p:cNvSpPr/>
          <p:nvPr/>
        </p:nvSpPr>
        <p:spPr>
          <a:xfrm>
            <a:off x="0" y="2823144"/>
            <a:ext cx="7369200" cy="23169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flipH="1">
            <a:off x="3583210" y="1554113"/>
            <a:ext cx="5560500" cy="35895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 name="Google Shape;80;p8"/>
          <p:cNvGrpSpPr/>
          <p:nvPr/>
        </p:nvGrpSpPr>
        <p:grpSpPr>
          <a:xfrm>
            <a:off x="255991" y="-118"/>
            <a:ext cx="2251347" cy="1043408"/>
            <a:chOff x="3961956" y="4383950"/>
            <a:chExt cx="1160548" cy="548700"/>
          </a:xfrm>
        </p:grpSpPr>
        <p:sp>
          <p:nvSpPr>
            <p:cNvPr id="81" name="Google Shape;81;p8"/>
            <p:cNvSpPr/>
            <p:nvPr/>
          </p:nvSpPr>
          <p:spPr>
            <a:xfrm>
              <a:off x="4224904"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a:off x="4093430"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a:off x="3961956"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 name="Google Shape;84;p8"/>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 name="Google Shape;85;p8"/>
          <p:cNvGrpSpPr/>
          <p:nvPr/>
        </p:nvGrpSpPr>
        <p:grpSpPr>
          <a:xfrm>
            <a:off x="34934" y="4522125"/>
            <a:ext cx="1593306" cy="617072"/>
            <a:chOff x="6917201" y="0"/>
            <a:chExt cx="2227777" cy="863400"/>
          </a:xfrm>
        </p:grpSpPr>
        <p:sp>
          <p:nvSpPr>
            <p:cNvPr id="86" name="Google Shape;86;p8"/>
            <p:cNvSpPr/>
            <p:nvPr/>
          </p:nvSpPr>
          <p:spPr>
            <a:xfrm>
              <a:off x="7641677"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a:off x="7279439"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a:off x="6917201"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 name="Google Shape;89;p8"/>
          <p:cNvGrpSpPr/>
          <p:nvPr/>
        </p:nvGrpSpPr>
        <p:grpSpPr>
          <a:xfrm>
            <a:off x="5886353" y="1243"/>
            <a:ext cx="3257455" cy="1261514"/>
            <a:chOff x="6917201" y="0"/>
            <a:chExt cx="2227777" cy="863400"/>
          </a:xfrm>
        </p:grpSpPr>
        <p:sp>
          <p:nvSpPr>
            <p:cNvPr id="90" name="Google Shape;90;p8"/>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8"/>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8"/>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 name="Google Shape;93;p8"/>
          <p:cNvSpPr txBox="1"/>
          <p:nvPr>
            <p:ph type="title"/>
          </p:nvPr>
        </p:nvSpPr>
        <p:spPr>
          <a:xfrm>
            <a:off x="1393929" y="1301146"/>
            <a:ext cx="6366900" cy="2539200"/>
          </a:xfrm>
          <a:prstGeom prst="rect">
            <a:avLst/>
          </a:prstGeom>
        </p:spPr>
        <p:txBody>
          <a:bodyPr anchorCtr="0" anchor="ctr" bIns="91425" lIns="91425" spcFirstLastPara="1" rIns="91425" wrap="square" tIns="91425">
            <a:noAutofit/>
          </a:bodyPr>
          <a:lstStyle>
            <a:lvl1pPr lvl="0" algn="ctr">
              <a:spcBef>
                <a:spcPts val="0"/>
              </a:spcBef>
              <a:spcAft>
                <a:spcPts val="0"/>
              </a:spcAft>
              <a:buSzPts val="3200"/>
              <a:buNone/>
              <a:defRPr sz="3200"/>
            </a:lvl1pPr>
            <a:lvl2pPr lvl="1" algn="ctr">
              <a:spcBef>
                <a:spcPts val="0"/>
              </a:spcBef>
              <a:spcAft>
                <a:spcPts val="0"/>
              </a:spcAft>
              <a:buSzPts val="3200"/>
              <a:buNone/>
              <a:defRPr sz="3200"/>
            </a:lvl2pPr>
            <a:lvl3pPr lvl="2" algn="ctr">
              <a:spcBef>
                <a:spcPts val="0"/>
              </a:spcBef>
              <a:spcAft>
                <a:spcPts val="0"/>
              </a:spcAft>
              <a:buSzPts val="3200"/>
              <a:buNone/>
              <a:defRPr sz="3200"/>
            </a:lvl3pPr>
            <a:lvl4pPr lvl="3" algn="ctr">
              <a:spcBef>
                <a:spcPts val="0"/>
              </a:spcBef>
              <a:spcAft>
                <a:spcPts val="0"/>
              </a:spcAft>
              <a:buSzPts val="3200"/>
              <a:buNone/>
              <a:defRPr sz="3200"/>
            </a:lvl4pPr>
            <a:lvl5pPr lvl="4" algn="ctr">
              <a:spcBef>
                <a:spcPts val="0"/>
              </a:spcBef>
              <a:spcAft>
                <a:spcPts val="0"/>
              </a:spcAft>
              <a:buSzPts val="3200"/>
              <a:buNone/>
              <a:defRPr sz="3200"/>
            </a:lvl5pPr>
            <a:lvl6pPr lvl="5" algn="ctr">
              <a:spcBef>
                <a:spcPts val="0"/>
              </a:spcBef>
              <a:spcAft>
                <a:spcPts val="0"/>
              </a:spcAft>
              <a:buSzPts val="3200"/>
              <a:buNone/>
              <a:defRPr sz="3200"/>
            </a:lvl6pPr>
            <a:lvl7pPr lvl="6" algn="ctr">
              <a:spcBef>
                <a:spcPts val="0"/>
              </a:spcBef>
              <a:spcAft>
                <a:spcPts val="0"/>
              </a:spcAft>
              <a:buSzPts val="3200"/>
              <a:buNone/>
              <a:defRPr sz="3200"/>
            </a:lvl7pPr>
            <a:lvl8pPr lvl="7" algn="ctr">
              <a:spcBef>
                <a:spcPts val="0"/>
              </a:spcBef>
              <a:spcAft>
                <a:spcPts val="0"/>
              </a:spcAft>
              <a:buSzPts val="3200"/>
              <a:buNone/>
              <a:defRPr sz="3200"/>
            </a:lvl8pPr>
            <a:lvl9pPr lvl="8" algn="ctr">
              <a:spcBef>
                <a:spcPts val="0"/>
              </a:spcBef>
              <a:spcAft>
                <a:spcPts val="0"/>
              </a:spcAft>
              <a:buSzPts val="3200"/>
              <a:buNone/>
              <a:defRPr sz="3200"/>
            </a:lvl9pPr>
          </a:lstStyle>
          <a:p/>
        </p:txBody>
      </p:sp>
      <p:sp>
        <p:nvSpPr>
          <p:cNvPr id="94" name="Google Shape;94;p8"/>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bg>
      <p:bgPr>
        <a:solidFill>
          <a:schemeClr val="dk2"/>
        </a:solidFill>
      </p:bgPr>
    </p:bg>
    <p:spTree>
      <p:nvGrpSpPr>
        <p:cNvPr id="95" name="Shape 95"/>
        <p:cNvGrpSpPr/>
        <p:nvPr/>
      </p:nvGrpSpPr>
      <p:grpSpPr>
        <a:xfrm>
          <a:off x="0" y="0"/>
          <a:ext cx="0" cy="0"/>
          <a:chOff x="0" y="0"/>
          <a:chExt cx="0" cy="0"/>
        </a:xfrm>
      </p:grpSpPr>
      <p:sp>
        <p:nvSpPr>
          <p:cNvPr id="96" name="Google Shape;96;p9"/>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9"/>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9"/>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9"/>
          <p:cNvSpPr txBox="1"/>
          <p:nvPr>
            <p:ph type="title"/>
          </p:nvPr>
        </p:nvSpPr>
        <p:spPr>
          <a:xfrm>
            <a:off x="819150" y="845600"/>
            <a:ext cx="6424200" cy="7050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100" name="Google Shape;100;p9"/>
          <p:cNvSpPr txBox="1"/>
          <p:nvPr>
            <p:ph idx="1" type="subTitle"/>
          </p:nvPr>
        </p:nvSpPr>
        <p:spPr>
          <a:xfrm>
            <a:off x="819150" y="1550700"/>
            <a:ext cx="5859900" cy="3936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101" name="Google Shape;101;p9"/>
          <p:cNvSpPr txBox="1"/>
          <p:nvPr>
            <p:ph idx="2" type="body"/>
          </p:nvPr>
        </p:nvSpPr>
        <p:spPr>
          <a:xfrm>
            <a:off x="819150" y="2467050"/>
            <a:ext cx="5859900" cy="2095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02" name="Google Shape;102;p9"/>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bg>
      <p:bgPr>
        <a:solidFill>
          <a:schemeClr val="accent1"/>
        </a:solidFill>
      </p:bgPr>
    </p:bg>
    <p:spTree>
      <p:nvGrpSpPr>
        <p:cNvPr id="103" name="Shape 103"/>
        <p:cNvGrpSpPr/>
        <p:nvPr/>
      </p:nvGrpSpPr>
      <p:grpSpPr>
        <a:xfrm>
          <a:off x="0" y="0"/>
          <a:ext cx="0" cy="0"/>
          <a:chOff x="0" y="0"/>
          <a:chExt cx="0" cy="0"/>
        </a:xfrm>
      </p:grpSpPr>
      <p:sp>
        <p:nvSpPr>
          <p:cNvPr id="104" name="Google Shape;104;p10"/>
          <p:cNvSpPr/>
          <p:nvPr/>
        </p:nvSpPr>
        <p:spPr>
          <a:xfrm>
            <a:off x="31" y="2824500"/>
            <a:ext cx="7370400" cy="23190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0"/>
          <p:cNvSpPr/>
          <p:nvPr/>
        </p:nvSpPr>
        <p:spPr>
          <a:xfrm flipH="1">
            <a:off x="3582600" y="1550700"/>
            <a:ext cx="5561400" cy="35928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0"/>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0"/>
          <p:cNvSpPr txBox="1"/>
          <p:nvPr>
            <p:ph idx="1" type="body"/>
          </p:nvPr>
        </p:nvSpPr>
        <p:spPr>
          <a:xfrm>
            <a:off x="328025" y="4163500"/>
            <a:ext cx="7415100" cy="605100"/>
          </a:xfrm>
          <a:prstGeom prst="rect">
            <a:avLst/>
          </a:prstGeom>
        </p:spPr>
        <p:txBody>
          <a:bodyPr anchorCtr="0" anchor="b"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08" name="Google Shape;108;p10"/>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hift">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1pPr>
            <a:lvl2pPr lvl="1">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2pPr>
            <a:lvl3pPr lvl="2">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3pPr>
            <a:lvl4pPr lvl="3">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4pPr>
            <a:lvl5pPr lvl="4">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5pPr>
            <a:lvl6pPr lvl="5">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6pPr>
            <a:lvl7pPr lvl="6">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7pPr>
            <a:lvl8pPr lvl="7">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8pPr>
            <a:lvl9pPr lvl="8">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9pPr>
          </a:lstStyle>
          <a:p/>
        </p:txBody>
      </p:sp>
      <p:sp>
        <p:nvSpPr>
          <p:cNvPr id="7" name="Google Shape;7;p1"/>
          <p:cNvSpPr txBox="1"/>
          <p:nvPr>
            <p:ph idx="1" type="body"/>
          </p:nvPr>
        </p:nvSpPr>
        <p:spPr>
          <a:xfrm>
            <a:off x="311700" y="1152475"/>
            <a:ext cx="8520600" cy="33912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dk2"/>
              </a:buClr>
              <a:buSzPts val="1300"/>
              <a:buFont typeface="Calibri"/>
              <a:buChar char="●"/>
              <a:defRPr sz="1300">
                <a:solidFill>
                  <a:schemeClr val="dk2"/>
                </a:solidFill>
                <a:latin typeface="Calibri"/>
                <a:ea typeface="Calibri"/>
                <a:cs typeface="Calibri"/>
                <a:sym typeface="Calibri"/>
              </a:defRPr>
            </a:lvl1pPr>
            <a:lvl2pPr indent="-298450" lvl="1" marL="9144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2pPr>
            <a:lvl3pPr indent="-298450" lvl="2" marL="13716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3pPr>
            <a:lvl4pPr indent="-298450" lvl="3" marL="18288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4pPr>
            <a:lvl5pPr indent="-298450" lvl="4" marL="22860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5pPr>
            <a:lvl6pPr indent="-298450" lvl="5" marL="27432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6pPr>
            <a:lvl7pPr indent="-298450" lvl="6" marL="32004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7pPr>
            <a:lvl8pPr indent="-298450" lvl="7" marL="36576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8pPr>
            <a:lvl9pPr indent="-298450" lvl="8" marL="4114800">
              <a:lnSpc>
                <a:spcPct val="115000"/>
              </a:lnSpc>
              <a:spcBef>
                <a:spcPts val="1600"/>
              </a:spcBef>
              <a:spcAft>
                <a:spcPts val="1600"/>
              </a:spcAft>
              <a:buClr>
                <a:schemeClr val="dk2"/>
              </a:buClr>
              <a:buSzPts val="1100"/>
              <a:buFont typeface="Calibri"/>
              <a:buChar char="■"/>
              <a:defRPr sz="1100">
                <a:solidFill>
                  <a:schemeClr val="dk2"/>
                </a:solidFill>
                <a:latin typeface="Calibri"/>
                <a:ea typeface="Calibri"/>
                <a:cs typeface="Calibri"/>
                <a:sym typeface="Calibri"/>
              </a:defRPr>
            </a:lvl9pPr>
          </a:lstStyle>
          <a:p/>
        </p:txBody>
      </p:sp>
      <p:sp>
        <p:nvSpPr>
          <p:cNvPr id="8" name="Google Shape;8;p1"/>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latin typeface="Nunito"/>
                <a:ea typeface="Nunito"/>
                <a:cs typeface="Nunito"/>
                <a:sym typeface="Nunito"/>
              </a:defRPr>
            </a:lvl1pPr>
            <a:lvl2pPr lvl="1" algn="r">
              <a:buNone/>
              <a:defRPr sz="1000">
                <a:solidFill>
                  <a:schemeClr val="dk2"/>
                </a:solidFill>
                <a:latin typeface="Nunito"/>
                <a:ea typeface="Nunito"/>
                <a:cs typeface="Nunito"/>
                <a:sym typeface="Nunito"/>
              </a:defRPr>
            </a:lvl2pPr>
            <a:lvl3pPr lvl="2" algn="r">
              <a:buNone/>
              <a:defRPr sz="1000">
                <a:solidFill>
                  <a:schemeClr val="dk2"/>
                </a:solidFill>
                <a:latin typeface="Nunito"/>
                <a:ea typeface="Nunito"/>
                <a:cs typeface="Nunito"/>
                <a:sym typeface="Nunito"/>
              </a:defRPr>
            </a:lvl3pPr>
            <a:lvl4pPr lvl="3" algn="r">
              <a:buNone/>
              <a:defRPr sz="1000">
                <a:solidFill>
                  <a:schemeClr val="dk2"/>
                </a:solidFill>
                <a:latin typeface="Nunito"/>
                <a:ea typeface="Nunito"/>
                <a:cs typeface="Nunito"/>
                <a:sym typeface="Nunito"/>
              </a:defRPr>
            </a:lvl4pPr>
            <a:lvl5pPr lvl="4" algn="r">
              <a:buNone/>
              <a:defRPr sz="1000">
                <a:solidFill>
                  <a:schemeClr val="dk2"/>
                </a:solidFill>
                <a:latin typeface="Nunito"/>
                <a:ea typeface="Nunito"/>
                <a:cs typeface="Nunito"/>
                <a:sym typeface="Nunito"/>
              </a:defRPr>
            </a:lvl5pPr>
            <a:lvl6pPr lvl="5" algn="r">
              <a:buNone/>
              <a:defRPr sz="1000">
                <a:solidFill>
                  <a:schemeClr val="dk2"/>
                </a:solidFill>
                <a:latin typeface="Nunito"/>
                <a:ea typeface="Nunito"/>
                <a:cs typeface="Nunito"/>
                <a:sym typeface="Nunito"/>
              </a:defRPr>
            </a:lvl6pPr>
            <a:lvl7pPr lvl="6" algn="r">
              <a:buNone/>
              <a:defRPr sz="1000">
                <a:solidFill>
                  <a:schemeClr val="dk2"/>
                </a:solidFill>
                <a:latin typeface="Nunito"/>
                <a:ea typeface="Nunito"/>
                <a:cs typeface="Nunito"/>
                <a:sym typeface="Nunito"/>
              </a:defRPr>
            </a:lvl7pPr>
            <a:lvl8pPr lvl="7" algn="r">
              <a:buNone/>
              <a:defRPr sz="1000">
                <a:solidFill>
                  <a:schemeClr val="dk2"/>
                </a:solidFill>
                <a:latin typeface="Nunito"/>
                <a:ea typeface="Nunito"/>
                <a:cs typeface="Nunito"/>
                <a:sym typeface="Nunito"/>
              </a:defRPr>
            </a:lvl8pPr>
            <a:lvl9pPr lvl="8" algn="r">
              <a:buNone/>
              <a:defRPr sz="10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3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image" Target="../media/image2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4.xml"/><Relationship Id="rId3" Type="http://schemas.openxmlformats.org/officeDocument/2006/relationships/image" Target="../media/image4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5.xml"/><Relationship Id="rId3" Type="http://schemas.openxmlformats.org/officeDocument/2006/relationships/image" Target="../media/image18.png"/><Relationship Id="rId4" Type="http://schemas.openxmlformats.org/officeDocument/2006/relationships/image" Target="../media/image4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6.xml"/><Relationship Id="rId3" Type="http://schemas.openxmlformats.org/officeDocument/2006/relationships/image" Target="../media/image9.png"/><Relationship Id="rId4" Type="http://schemas.openxmlformats.org/officeDocument/2006/relationships/image" Target="../media/image7.png"/><Relationship Id="rId5" Type="http://schemas.openxmlformats.org/officeDocument/2006/relationships/image" Target="../media/image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 Id="rId3" Type="http://schemas.openxmlformats.org/officeDocument/2006/relationships/image" Target="../media/image2.png"/><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 Id="rId3" Type="http://schemas.openxmlformats.org/officeDocument/2006/relationships/image" Target="../media/image1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 Id="rId3"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 Id="rId3" Type="http://schemas.openxmlformats.org/officeDocument/2006/relationships/image" Target="../media/image1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 Id="rId3" Type="http://schemas.openxmlformats.org/officeDocument/2006/relationships/image" Target="../media/image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 Id="rId3" Type="http://schemas.openxmlformats.org/officeDocument/2006/relationships/image" Target="../media/image1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 Id="rId3" Type="http://schemas.openxmlformats.org/officeDocument/2006/relationships/image" Target="../media/image1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 Id="rId3" Type="http://schemas.openxmlformats.org/officeDocument/2006/relationships/image" Target="../media/image1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 Id="rId3" Type="http://schemas.openxmlformats.org/officeDocument/2006/relationships/image" Target="../media/image1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 Id="rId3" Type="http://schemas.openxmlformats.org/officeDocument/2006/relationships/image" Target="../media/image1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 Id="rId3" Type="http://schemas.openxmlformats.org/officeDocument/2006/relationships/image" Target="../media/image28.png"/><Relationship Id="rId4" Type="http://schemas.openxmlformats.org/officeDocument/2006/relationships/image" Target="../media/image2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7.xml"/><Relationship Id="rId3" Type="http://schemas.openxmlformats.org/officeDocument/2006/relationships/image" Target="../media/image28.png"/><Relationship Id="rId4" Type="http://schemas.openxmlformats.org/officeDocument/2006/relationships/image" Target="../media/image3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8.xml"/><Relationship Id="rId3" Type="http://schemas.openxmlformats.org/officeDocument/2006/relationships/image" Target="../media/image1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9.xml"/><Relationship Id="rId3" Type="http://schemas.openxmlformats.org/officeDocument/2006/relationships/image" Target="../media/image13.g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1.xml"/><Relationship Id="rId3" Type="http://schemas.openxmlformats.org/officeDocument/2006/relationships/image" Target="../media/image4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2.xml"/><Relationship Id="rId3" Type="http://schemas.openxmlformats.org/officeDocument/2006/relationships/image" Target="../media/image2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3.xml"/><Relationship Id="rId3" Type="http://schemas.openxmlformats.org/officeDocument/2006/relationships/image" Target="../media/image20.png"/><Relationship Id="rId4" Type="http://schemas.openxmlformats.org/officeDocument/2006/relationships/image" Target="../media/image31.png"/><Relationship Id="rId5" Type="http://schemas.openxmlformats.org/officeDocument/2006/relationships/image" Target="../media/image3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4.xml"/><Relationship Id="rId3" Type="http://schemas.openxmlformats.org/officeDocument/2006/relationships/image" Target="../media/image36.png"/><Relationship Id="rId4" Type="http://schemas.openxmlformats.org/officeDocument/2006/relationships/image" Target="../media/image35.png"/><Relationship Id="rId5" Type="http://schemas.openxmlformats.org/officeDocument/2006/relationships/image" Target="../media/image33.png"/><Relationship Id="rId6" Type="http://schemas.openxmlformats.org/officeDocument/2006/relationships/image" Target="../media/image2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5.xml"/><Relationship Id="rId3" Type="http://schemas.openxmlformats.org/officeDocument/2006/relationships/image" Target="../media/image29.png"/><Relationship Id="rId4" Type="http://schemas.openxmlformats.org/officeDocument/2006/relationships/image" Target="../media/image3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6.xml"/><Relationship Id="rId3" Type="http://schemas.openxmlformats.org/officeDocument/2006/relationships/image" Target="../media/image3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7.xml"/><Relationship Id="rId3" Type="http://schemas.openxmlformats.org/officeDocument/2006/relationships/image" Target="../media/image23.png"/><Relationship Id="rId4" Type="http://schemas.openxmlformats.org/officeDocument/2006/relationships/image" Target="../media/image3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8.xml"/><Relationship Id="rId3" Type="http://schemas.openxmlformats.org/officeDocument/2006/relationships/image" Target="../media/image2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9.xml"/><Relationship Id="rId3" Type="http://schemas.openxmlformats.org/officeDocument/2006/relationships/image" Target="../media/image43.png"/><Relationship Id="rId4" Type="http://schemas.openxmlformats.org/officeDocument/2006/relationships/image" Target="../media/image4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0.xml"/><Relationship Id="rId3" Type="http://schemas.openxmlformats.org/officeDocument/2006/relationships/hyperlink" Target="https://www.solidworks.com/sw/resources/getting-started-part-and-assembly-drawings.htm"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2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 Id="rId3" Type="http://schemas.openxmlformats.org/officeDocument/2006/relationships/image" Target="../media/image5.gi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7" name="Shape 127"/>
        <p:cNvGrpSpPr/>
        <p:nvPr/>
      </p:nvGrpSpPr>
      <p:grpSpPr>
        <a:xfrm>
          <a:off x="0" y="0"/>
          <a:ext cx="0" cy="0"/>
          <a:chOff x="0" y="0"/>
          <a:chExt cx="0" cy="0"/>
        </a:xfrm>
      </p:grpSpPr>
      <p:sp>
        <p:nvSpPr>
          <p:cNvPr id="128" name="Google Shape;128;p13"/>
          <p:cNvSpPr txBox="1"/>
          <p:nvPr>
            <p:ph type="ctrTitle"/>
          </p:nvPr>
        </p:nvSpPr>
        <p:spPr>
          <a:xfrm>
            <a:off x="1858703" y="1822833"/>
            <a:ext cx="5361300" cy="1448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a:t>Advance SolidWorks</a:t>
            </a:r>
            <a:endParaRPr/>
          </a:p>
        </p:txBody>
      </p:sp>
      <p:sp>
        <p:nvSpPr>
          <p:cNvPr id="129" name="Google Shape;129;p13"/>
          <p:cNvSpPr txBox="1"/>
          <p:nvPr>
            <p:ph idx="1" type="subTitle"/>
          </p:nvPr>
        </p:nvSpPr>
        <p:spPr>
          <a:xfrm>
            <a:off x="1858700" y="3413158"/>
            <a:ext cx="5361300" cy="52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By Friend</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3" name="Shape 183"/>
        <p:cNvGrpSpPr/>
        <p:nvPr/>
      </p:nvGrpSpPr>
      <p:grpSpPr>
        <a:xfrm>
          <a:off x="0" y="0"/>
          <a:ext cx="0" cy="0"/>
          <a:chOff x="0" y="0"/>
          <a:chExt cx="0" cy="0"/>
        </a:xfrm>
      </p:grpSpPr>
      <p:sp>
        <p:nvSpPr>
          <p:cNvPr id="184" name="Google Shape;184;p22"/>
          <p:cNvSpPr txBox="1"/>
          <p:nvPr>
            <p:ph type="title"/>
          </p:nvPr>
        </p:nvSpPr>
        <p:spPr>
          <a:xfrm>
            <a:off x="819150" y="845600"/>
            <a:ext cx="3709200" cy="1383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Start a new assembly</a:t>
            </a:r>
            <a:endParaRPr/>
          </a:p>
        </p:txBody>
      </p:sp>
      <p:sp>
        <p:nvSpPr>
          <p:cNvPr id="185" name="Google Shape;185;p22"/>
          <p:cNvSpPr txBox="1"/>
          <p:nvPr>
            <p:ph idx="1" type="body"/>
          </p:nvPr>
        </p:nvSpPr>
        <p:spPr>
          <a:xfrm>
            <a:off x="830700" y="2319050"/>
            <a:ext cx="3709200" cy="21198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GB"/>
              <a:t>“Begin Assembly” window should pop up</a:t>
            </a:r>
            <a:endParaRPr/>
          </a:p>
          <a:p>
            <a:pPr indent="-311150" lvl="0" marL="457200" rtl="0" algn="l">
              <a:spcBef>
                <a:spcPts val="0"/>
              </a:spcBef>
              <a:spcAft>
                <a:spcPts val="0"/>
              </a:spcAft>
              <a:buSzPts val="1300"/>
              <a:buChar char="●"/>
            </a:pPr>
            <a:r>
              <a:rPr lang="en-GB"/>
              <a:t>Bring in the files accordingly:</a:t>
            </a:r>
            <a:endParaRPr/>
          </a:p>
          <a:p>
            <a:pPr indent="-298450" lvl="1" marL="914400" rtl="0" algn="l">
              <a:spcBef>
                <a:spcPts val="0"/>
              </a:spcBef>
              <a:spcAft>
                <a:spcPts val="0"/>
              </a:spcAft>
              <a:buSzPts val="1100"/>
              <a:buChar char="○"/>
            </a:pPr>
            <a:r>
              <a:rPr lang="en-GB"/>
              <a:t>X2 “Claw”</a:t>
            </a:r>
            <a:endParaRPr/>
          </a:p>
          <a:p>
            <a:pPr indent="-298450" lvl="1" marL="914400" rtl="0" algn="l">
              <a:spcBef>
                <a:spcPts val="0"/>
              </a:spcBef>
              <a:spcAft>
                <a:spcPts val="0"/>
              </a:spcAft>
              <a:buSzPts val="1100"/>
              <a:buChar char="○"/>
            </a:pPr>
            <a:r>
              <a:rPr lang="en-GB"/>
              <a:t>X1 “Handle”</a:t>
            </a:r>
            <a:endParaRPr/>
          </a:p>
          <a:p>
            <a:pPr indent="-298450" lvl="1" marL="914400" rtl="0" algn="l">
              <a:spcBef>
                <a:spcPts val="0"/>
              </a:spcBef>
              <a:spcAft>
                <a:spcPts val="0"/>
              </a:spcAft>
              <a:buSzPts val="1100"/>
              <a:buChar char="○"/>
            </a:pPr>
            <a:r>
              <a:rPr lang="en-GB"/>
              <a:t>X1 “Bushing”</a:t>
            </a:r>
            <a:endParaRPr/>
          </a:p>
          <a:p>
            <a:pPr indent="-298450" lvl="1" marL="914400" rtl="0" algn="l">
              <a:spcBef>
                <a:spcPts val="0"/>
              </a:spcBef>
              <a:spcAft>
                <a:spcPts val="0"/>
              </a:spcAft>
              <a:buSzPts val="1100"/>
              <a:buChar char="○"/>
            </a:pPr>
            <a:r>
              <a:rPr lang="en-GB"/>
              <a:t>X3 “Miter gear”(given)</a:t>
            </a:r>
            <a:endParaRPr/>
          </a:p>
        </p:txBody>
      </p:sp>
      <p:pic>
        <p:nvPicPr>
          <p:cNvPr id="186" name="Google Shape;186;p22"/>
          <p:cNvPicPr preferRelativeResize="0"/>
          <p:nvPr/>
        </p:nvPicPr>
        <p:blipFill>
          <a:blip r:embed="rId3">
            <a:alphaModFix/>
          </a:blip>
          <a:stretch>
            <a:fillRect/>
          </a:stretch>
        </p:blipFill>
        <p:spPr>
          <a:xfrm>
            <a:off x="4528350" y="957688"/>
            <a:ext cx="4299301" cy="322811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0" name="Shape 190"/>
        <p:cNvGrpSpPr/>
        <p:nvPr/>
      </p:nvGrpSpPr>
      <p:grpSpPr>
        <a:xfrm>
          <a:off x="0" y="0"/>
          <a:ext cx="0" cy="0"/>
          <a:chOff x="0" y="0"/>
          <a:chExt cx="0" cy="0"/>
        </a:xfrm>
      </p:grpSpPr>
      <p:sp>
        <p:nvSpPr>
          <p:cNvPr id="191" name="Google Shape;191;p23"/>
          <p:cNvSpPr txBox="1"/>
          <p:nvPr>
            <p:ph type="title"/>
          </p:nvPr>
        </p:nvSpPr>
        <p:spPr>
          <a:xfrm>
            <a:off x="819150" y="845600"/>
            <a:ext cx="3709200" cy="1383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Fix/float</a:t>
            </a:r>
            <a:endParaRPr/>
          </a:p>
        </p:txBody>
      </p:sp>
      <p:sp>
        <p:nvSpPr>
          <p:cNvPr id="192" name="Google Shape;192;p23"/>
          <p:cNvSpPr txBox="1"/>
          <p:nvPr>
            <p:ph idx="1" type="body"/>
          </p:nvPr>
        </p:nvSpPr>
        <p:spPr>
          <a:xfrm>
            <a:off x="830700" y="2319050"/>
            <a:ext cx="3709200" cy="21198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GB"/>
              <a:t>Right </a:t>
            </a:r>
            <a:r>
              <a:rPr lang="en-GB"/>
              <a:t>click</a:t>
            </a:r>
            <a:r>
              <a:rPr lang="en-GB"/>
              <a:t> on all the parts to check whether they are float or fix</a:t>
            </a:r>
            <a:endParaRPr/>
          </a:p>
          <a:p>
            <a:pPr indent="-311150" lvl="0" marL="457200" rtl="0" algn="l">
              <a:spcBef>
                <a:spcPts val="0"/>
              </a:spcBef>
              <a:spcAft>
                <a:spcPts val="0"/>
              </a:spcAft>
              <a:buSzPts val="1300"/>
              <a:buChar char="●"/>
            </a:pPr>
            <a:r>
              <a:rPr lang="en-GB"/>
              <a:t>Make sure the bushing is the only part that is fix</a:t>
            </a:r>
            <a:endParaRPr/>
          </a:p>
          <a:p>
            <a:pPr indent="-311150" lvl="0" marL="457200" rtl="0" algn="l">
              <a:spcBef>
                <a:spcPts val="0"/>
              </a:spcBef>
              <a:spcAft>
                <a:spcPts val="0"/>
              </a:spcAft>
              <a:buSzPts val="1300"/>
              <a:buChar char="●"/>
            </a:pPr>
            <a:r>
              <a:rPr lang="en-GB"/>
              <a:t>Fix it so that it can’t be moved around while mating</a:t>
            </a:r>
            <a:endParaRPr/>
          </a:p>
        </p:txBody>
      </p:sp>
      <p:pic>
        <p:nvPicPr>
          <p:cNvPr id="193" name="Google Shape;193;p23"/>
          <p:cNvPicPr preferRelativeResize="0"/>
          <p:nvPr/>
        </p:nvPicPr>
        <p:blipFill>
          <a:blip r:embed="rId3">
            <a:alphaModFix/>
          </a:blip>
          <a:stretch>
            <a:fillRect/>
          </a:stretch>
        </p:blipFill>
        <p:spPr>
          <a:xfrm>
            <a:off x="5262575" y="616025"/>
            <a:ext cx="2701550" cy="39114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7" name="Shape 197"/>
        <p:cNvGrpSpPr/>
        <p:nvPr/>
      </p:nvGrpSpPr>
      <p:grpSpPr>
        <a:xfrm>
          <a:off x="0" y="0"/>
          <a:ext cx="0" cy="0"/>
          <a:chOff x="0" y="0"/>
          <a:chExt cx="0" cy="0"/>
        </a:xfrm>
      </p:grpSpPr>
      <p:sp>
        <p:nvSpPr>
          <p:cNvPr id="198" name="Google Shape;198;p24"/>
          <p:cNvSpPr txBox="1"/>
          <p:nvPr>
            <p:ph type="title"/>
          </p:nvPr>
        </p:nvSpPr>
        <p:spPr>
          <a:xfrm>
            <a:off x="819150" y="845600"/>
            <a:ext cx="3709200" cy="1383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Mating</a:t>
            </a:r>
            <a:endParaRPr/>
          </a:p>
        </p:txBody>
      </p:sp>
      <p:sp>
        <p:nvSpPr>
          <p:cNvPr id="199" name="Google Shape;199;p24"/>
          <p:cNvSpPr txBox="1"/>
          <p:nvPr>
            <p:ph idx="1" type="body"/>
          </p:nvPr>
        </p:nvSpPr>
        <p:spPr>
          <a:xfrm>
            <a:off x="830700" y="2319050"/>
            <a:ext cx="3709200" cy="21198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lang="en-GB"/>
              <a:t>Step 1:</a:t>
            </a:r>
            <a:endParaRPr/>
          </a:p>
          <a:p>
            <a:pPr indent="0" lvl="0" marL="0" marR="0" rtl="0" algn="l">
              <a:lnSpc>
                <a:spcPct val="115000"/>
              </a:lnSpc>
              <a:spcBef>
                <a:spcPts val="1600"/>
              </a:spcBef>
              <a:spcAft>
                <a:spcPts val="0"/>
              </a:spcAft>
              <a:buNone/>
            </a:pPr>
            <a:r>
              <a:rPr lang="en-GB"/>
              <a:t>Check if the orientation of the two pieces are already somewhat aligned or not.</a:t>
            </a:r>
            <a:endParaRPr/>
          </a:p>
          <a:p>
            <a:pPr indent="0" lvl="0" marL="0" rtl="0" algn="l">
              <a:spcBef>
                <a:spcPts val="1600"/>
              </a:spcBef>
              <a:spcAft>
                <a:spcPts val="1600"/>
              </a:spcAft>
              <a:buNone/>
            </a:pPr>
            <a:r>
              <a:rPr lang="en-GB"/>
              <a:t>If not, rotate or move them (Pro-tip: right mouse moves; left mouse rotates).</a:t>
            </a:r>
            <a:endParaRPr/>
          </a:p>
        </p:txBody>
      </p:sp>
      <p:pic>
        <p:nvPicPr>
          <p:cNvPr id="200" name="Google Shape;200;p24"/>
          <p:cNvPicPr preferRelativeResize="0"/>
          <p:nvPr/>
        </p:nvPicPr>
        <p:blipFill>
          <a:blip r:embed="rId3">
            <a:alphaModFix/>
          </a:blip>
          <a:stretch>
            <a:fillRect/>
          </a:stretch>
        </p:blipFill>
        <p:spPr>
          <a:xfrm>
            <a:off x="4751300" y="576263"/>
            <a:ext cx="3752850" cy="39909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4" name="Shape 204"/>
        <p:cNvGrpSpPr/>
        <p:nvPr/>
      </p:nvGrpSpPr>
      <p:grpSpPr>
        <a:xfrm>
          <a:off x="0" y="0"/>
          <a:ext cx="0" cy="0"/>
          <a:chOff x="0" y="0"/>
          <a:chExt cx="0" cy="0"/>
        </a:xfrm>
      </p:grpSpPr>
      <p:sp>
        <p:nvSpPr>
          <p:cNvPr id="205" name="Google Shape;205;p25"/>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Mating</a:t>
            </a:r>
            <a:endParaRPr/>
          </a:p>
        </p:txBody>
      </p:sp>
      <p:sp>
        <p:nvSpPr>
          <p:cNvPr id="206" name="Google Shape;206;p25"/>
          <p:cNvSpPr txBox="1"/>
          <p:nvPr>
            <p:ph idx="1" type="body"/>
          </p:nvPr>
        </p:nvSpPr>
        <p:spPr>
          <a:xfrm>
            <a:off x="819150" y="1564225"/>
            <a:ext cx="7505700" cy="24480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lang="en-GB"/>
              <a:t>Step 2:</a:t>
            </a:r>
            <a:endParaRPr/>
          </a:p>
          <a:p>
            <a:pPr indent="0" lvl="0" marL="0" marR="0" rtl="0" algn="l">
              <a:lnSpc>
                <a:spcPct val="115000"/>
              </a:lnSpc>
              <a:spcBef>
                <a:spcPts val="1600"/>
              </a:spcBef>
              <a:spcAft>
                <a:spcPts val="0"/>
              </a:spcAft>
              <a:buNone/>
            </a:pPr>
            <a:r>
              <a:rPr lang="en-GB"/>
              <a:t>Think about how the pieces interact with each other. For example, between the gear and the shaft:</a:t>
            </a:r>
            <a:endParaRPr/>
          </a:p>
          <a:p>
            <a:pPr indent="-311150" lvl="0" marL="457200" marR="0" rtl="0" algn="l">
              <a:lnSpc>
                <a:spcPct val="115000"/>
              </a:lnSpc>
              <a:spcBef>
                <a:spcPts val="1600"/>
              </a:spcBef>
              <a:spcAft>
                <a:spcPts val="0"/>
              </a:spcAft>
              <a:buSzPts val="1300"/>
              <a:buAutoNum type="arabicPeriod"/>
            </a:pPr>
            <a:r>
              <a:rPr lang="en-GB"/>
              <a:t>You would need a concentric mate so the shaft center aligns with the gear center. However, if this is it, then the shaft would rotate freely inside the gear and the gear wouldn’t turn...</a:t>
            </a:r>
            <a:endParaRPr/>
          </a:p>
          <a:p>
            <a:pPr indent="-311150" lvl="0" marL="457200" marR="0" rtl="0" algn="l">
              <a:lnSpc>
                <a:spcPct val="115000"/>
              </a:lnSpc>
              <a:spcBef>
                <a:spcPts val="0"/>
              </a:spcBef>
              <a:spcAft>
                <a:spcPts val="0"/>
              </a:spcAft>
              <a:buSzPts val="1300"/>
              <a:buAutoNum type="arabicPeriod"/>
            </a:pPr>
            <a:r>
              <a:rPr lang="en-GB"/>
              <a:t>Therefore, you need to add a mate between the key’s(in this case, the key already is a part of the shaft) side-face and the gear’s </a:t>
            </a:r>
            <a:r>
              <a:rPr lang="en-GB"/>
              <a:t>keyhole. However, if this is it, while the gear would turn, the shaft would be sliding in and out the gear freely…</a:t>
            </a:r>
            <a:endParaRPr/>
          </a:p>
          <a:p>
            <a:pPr indent="-311150" lvl="0" marL="457200" marR="0" rtl="0" algn="l">
              <a:lnSpc>
                <a:spcPct val="115000"/>
              </a:lnSpc>
              <a:spcBef>
                <a:spcPts val="0"/>
              </a:spcBef>
              <a:spcAft>
                <a:spcPts val="0"/>
              </a:spcAft>
              <a:buSzPts val="1300"/>
              <a:buAutoNum type="arabicPeriod"/>
            </a:pPr>
            <a:r>
              <a:rPr lang="en-GB"/>
              <a:t>Therefore, you need to add coincident mate between a end-face and the inside of the gear. Now, if this is it, the shaft would not slide freely while still rotate freely and move the gear with it. Add anymore mates, and the assembly wouldn’t have the movements we want anymore(ie, shaft wouldn’t move freely or the gear would rotate).</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0" name="Shape 210"/>
        <p:cNvGrpSpPr/>
        <p:nvPr/>
      </p:nvGrpSpPr>
      <p:grpSpPr>
        <a:xfrm>
          <a:off x="0" y="0"/>
          <a:ext cx="0" cy="0"/>
          <a:chOff x="0" y="0"/>
          <a:chExt cx="0" cy="0"/>
        </a:xfrm>
      </p:grpSpPr>
      <p:sp>
        <p:nvSpPr>
          <p:cNvPr id="211" name="Google Shape;211;p26"/>
          <p:cNvSpPr txBox="1"/>
          <p:nvPr>
            <p:ph idx="1" type="body"/>
          </p:nvPr>
        </p:nvSpPr>
        <p:spPr>
          <a:xfrm>
            <a:off x="328025" y="4163500"/>
            <a:ext cx="7415100" cy="605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Mating step 2 example: in pictures</a:t>
            </a:r>
            <a:endParaRPr/>
          </a:p>
        </p:txBody>
      </p:sp>
      <p:pic>
        <p:nvPicPr>
          <p:cNvPr id="212" name="Google Shape;212;p26"/>
          <p:cNvPicPr preferRelativeResize="0"/>
          <p:nvPr/>
        </p:nvPicPr>
        <p:blipFill>
          <a:blip r:embed="rId3">
            <a:alphaModFix/>
          </a:blip>
          <a:stretch>
            <a:fillRect/>
          </a:stretch>
        </p:blipFill>
        <p:spPr>
          <a:xfrm>
            <a:off x="4443710" y="411138"/>
            <a:ext cx="3816614" cy="43212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6" name="Shape 216"/>
        <p:cNvGrpSpPr/>
        <p:nvPr/>
      </p:nvGrpSpPr>
      <p:grpSpPr>
        <a:xfrm>
          <a:off x="0" y="0"/>
          <a:ext cx="0" cy="0"/>
          <a:chOff x="0" y="0"/>
          <a:chExt cx="0" cy="0"/>
        </a:xfrm>
      </p:grpSpPr>
      <p:sp>
        <p:nvSpPr>
          <p:cNvPr id="217" name="Google Shape;217;p27"/>
          <p:cNvSpPr txBox="1"/>
          <p:nvPr>
            <p:ph idx="1" type="body"/>
          </p:nvPr>
        </p:nvSpPr>
        <p:spPr>
          <a:xfrm>
            <a:off x="328025" y="4163500"/>
            <a:ext cx="7415100" cy="605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Mating step 2 example: in pictures</a:t>
            </a:r>
            <a:endParaRPr/>
          </a:p>
        </p:txBody>
      </p:sp>
      <p:pic>
        <p:nvPicPr>
          <p:cNvPr id="218" name="Google Shape;218;p27"/>
          <p:cNvPicPr preferRelativeResize="0"/>
          <p:nvPr/>
        </p:nvPicPr>
        <p:blipFill>
          <a:blip r:embed="rId3">
            <a:alphaModFix/>
          </a:blip>
          <a:stretch>
            <a:fillRect/>
          </a:stretch>
        </p:blipFill>
        <p:spPr>
          <a:xfrm>
            <a:off x="328034" y="309700"/>
            <a:ext cx="4752975" cy="2790825"/>
          </a:xfrm>
          <a:prstGeom prst="rect">
            <a:avLst/>
          </a:prstGeom>
          <a:noFill/>
          <a:ln>
            <a:noFill/>
          </a:ln>
        </p:spPr>
      </p:pic>
      <p:pic>
        <p:nvPicPr>
          <p:cNvPr id="219" name="Google Shape;219;p27"/>
          <p:cNvPicPr preferRelativeResize="0"/>
          <p:nvPr/>
        </p:nvPicPr>
        <p:blipFill>
          <a:blip r:embed="rId4">
            <a:alphaModFix/>
          </a:blip>
          <a:stretch>
            <a:fillRect/>
          </a:stretch>
        </p:blipFill>
        <p:spPr>
          <a:xfrm>
            <a:off x="4106200" y="1663432"/>
            <a:ext cx="4752974" cy="3202118"/>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3" name="Shape 223"/>
        <p:cNvGrpSpPr/>
        <p:nvPr/>
      </p:nvGrpSpPr>
      <p:grpSpPr>
        <a:xfrm>
          <a:off x="0" y="0"/>
          <a:ext cx="0" cy="0"/>
          <a:chOff x="0" y="0"/>
          <a:chExt cx="0" cy="0"/>
        </a:xfrm>
      </p:grpSpPr>
      <p:pic>
        <p:nvPicPr>
          <p:cNvPr id="224" name="Google Shape;224;p28"/>
          <p:cNvPicPr preferRelativeResize="0"/>
          <p:nvPr/>
        </p:nvPicPr>
        <p:blipFill>
          <a:blip r:embed="rId3">
            <a:alphaModFix/>
          </a:blip>
          <a:stretch>
            <a:fillRect/>
          </a:stretch>
        </p:blipFill>
        <p:spPr>
          <a:xfrm>
            <a:off x="5876360" y="1090450"/>
            <a:ext cx="2969340" cy="3678150"/>
          </a:xfrm>
          <a:prstGeom prst="rect">
            <a:avLst/>
          </a:prstGeom>
          <a:noFill/>
          <a:ln>
            <a:noFill/>
          </a:ln>
        </p:spPr>
      </p:pic>
      <p:sp>
        <p:nvSpPr>
          <p:cNvPr id="225" name="Google Shape;225;p28"/>
          <p:cNvSpPr txBox="1"/>
          <p:nvPr>
            <p:ph idx="1" type="body"/>
          </p:nvPr>
        </p:nvSpPr>
        <p:spPr>
          <a:xfrm>
            <a:off x="328025" y="4163500"/>
            <a:ext cx="7415100" cy="605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Mating step 2 example: in pictures</a:t>
            </a:r>
            <a:endParaRPr/>
          </a:p>
        </p:txBody>
      </p:sp>
      <p:pic>
        <p:nvPicPr>
          <p:cNvPr id="226" name="Google Shape;226;p28"/>
          <p:cNvPicPr preferRelativeResize="0"/>
          <p:nvPr/>
        </p:nvPicPr>
        <p:blipFill>
          <a:blip r:embed="rId4">
            <a:alphaModFix/>
          </a:blip>
          <a:stretch>
            <a:fillRect/>
          </a:stretch>
        </p:blipFill>
        <p:spPr>
          <a:xfrm>
            <a:off x="3144825" y="870313"/>
            <a:ext cx="3196075" cy="3678175"/>
          </a:xfrm>
          <a:prstGeom prst="rect">
            <a:avLst/>
          </a:prstGeom>
          <a:noFill/>
          <a:ln>
            <a:noFill/>
          </a:ln>
        </p:spPr>
      </p:pic>
      <p:pic>
        <p:nvPicPr>
          <p:cNvPr id="227" name="Google Shape;227;p28"/>
          <p:cNvPicPr preferRelativeResize="0"/>
          <p:nvPr/>
        </p:nvPicPr>
        <p:blipFill>
          <a:blip r:embed="rId5">
            <a:alphaModFix/>
          </a:blip>
          <a:stretch>
            <a:fillRect/>
          </a:stretch>
        </p:blipFill>
        <p:spPr>
          <a:xfrm>
            <a:off x="668625" y="540900"/>
            <a:ext cx="2745650" cy="34062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1" name="Shape 231"/>
        <p:cNvGrpSpPr/>
        <p:nvPr/>
      </p:nvGrpSpPr>
      <p:grpSpPr>
        <a:xfrm>
          <a:off x="0" y="0"/>
          <a:ext cx="0" cy="0"/>
          <a:chOff x="0" y="0"/>
          <a:chExt cx="0" cy="0"/>
        </a:xfrm>
      </p:grpSpPr>
      <p:sp>
        <p:nvSpPr>
          <p:cNvPr id="232" name="Google Shape;232;p29"/>
          <p:cNvSpPr txBox="1"/>
          <p:nvPr>
            <p:ph type="title"/>
          </p:nvPr>
        </p:nvSpPr>
        <p:spPr>
          <a:xfrm>
            <a:off x="819150" y="845600"/>
            <a:ext cx="3709200" cy="1383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Mating</a:t>
            </a:r>
            <a:endParaRPr/>
          </a:p>
        </p:txBody>
      </p:sp>
      <p:sp>
        <p:nvSpPr>
          <p:cNvPr id="233" name="Google Shape;233;p29"/>
          <p:cNvSpPr txBox="1"/>
          <p:nvPr>
            <p:ph idx="1" type="body"/>
          </p:nvPr>
        </p:nvSpPr>
        <p:spPr>
          <a:xfrm>
            <a:off x="830700" y="2319050"/>
            <a:ext cx="3709200" cy="211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Step 3: </a:t>
            </a:r>
            <a:endParaRPr/>
          </a:p>
          <a:p>
            <a:pPr indent="0" lvl="0" marL="0" rtl="0" algn="l">
              <a:spcBef>
                <a:spcPts val="1600"/>
              </a:spcBef>
              <a:spcAft>
                <a:spcPts val="0"/>
              </a:spcAft>
              <a:buNone/>
            </a:pPr>
            <a:r>
              <a:rPr lang="en-GB"/>
              <a:t>Add the mates accordingly. Keep adding mates until you get the desired movement, shown earlier on.</a:t>
            </a:r>
            <a:endParaRPr/>
          </a:p>
          <a:p>
            <a:pPr indent="0" lvl="0" marL="0" rtl="0" algn="l">
              <a:spcBef>
                <a:spcPts val="1600"/>
              </a:spcBef>
              <a:spcAft>
                <a:spcPts val="0"/>
              </a:spcAft>
              <a:buNone/>
            </a:pPr>
            <a:r>
              <a:rPr lang="en-GB"/>
              <a:t>Gear movements are shown next slide.</a:t>
            </a:r>
            <a:endParaRPr/>
          </a:p>
          <a:p>
            <a:pPr indent="0" lvl="0" marL="0" rtl="0" algn="l">
              <a:spcBef>
                <a:spcPts val="1600"/>
              </a:spcBef>
              <a:spcAft>
                <a:spcPts val="1600"/>
              </a:spcAft>
              <a:buNone/>
            </a:pPr>
            <a:r>
              <a:rPr lang="en-GB"/>
              <a:t>Be patient with yourself. Understanding how things move and interact with each other is a skill that takes time to develop.</a:t>
            </a:r>
            <a:endParaRPr/>
          </a:p>
        </p:txBody>
      </p:sp>
      <p:pic>
        <p:nvPicPr>
          <p:cNvPr id="234" name="Google Shape;234;p29"/>
          <p:cNvPicPr preferRelativeResize="0"/>
          <p:nvPr/>
        </p:nvPicPr>
        <p:blipFill>
          <a:blip r:embed="rId3">
            <a:alphaModFix/>
          </a:blip>
          <a:stretch>
            <a:fillRect/>
          </a:stretch>
        </p:blipFill>
        <p:spPr>
          <a:xfrm>
            <a:off x="6525287" y="1241225"/>
            <a:ext cx="2086713" cy="3197625"/>
          </a:xfrm>
          <a:prstGeom prst="rect">
            <a:avLst/>
          </a:prstGeom>
          <a:noFill/>
          <a:ln>
            <a:noFill/>
          </a:ln>
        </p:spPr>
      </p:pic>
      <p:pic>
        <p:nvPicPr>
          <p:cNvPr id="235" name="Google Shape;235;p29"/>
          <p:cNvPicPr preferRelativeResize="0"/>
          <p:nvPr/>
        </p:nvPicPr>
        <p:blipFill>
          <a:blip r:embed="rId4">
            <a:alphaModFix/>
          </a:blip>
          <a:stretch>
            <a:fillRect/>
          </a:stretch>
        </p:blipFill>
        <p:spPr>
          <a:xfrm>
            <a:off x="4165150" y="512875"/>
            <a:ext cx="2655075" cy="15977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9" name="Shape 239"/>
        <p:cNvGrpSpPr/>
        <p:nvPr/>
      </p:nvGrpSpPr>
      <p:grpSpPr>
        <a:xfrm>
          <a:off x="0" y="0"/>
          <a:ext cx="0" cy="0"/>
          <a:chOff x="0" y="0"/>
          <a:chExt cx="0" cy="0"/>
        </a:xfrm>
      </p:grpSpPr>
      <p:sp>
        <p:nvSpPr>
          <p:cNvPr id="240" name="Google Shape;240;p30"/>
          <p:cNvSpPr txBox="1"/>
          <p:nvPr>
            <p:ph type="title"/>
          </p:nvPr>
        </p:nvSpPr>
        <p:spPr>
          <a:xfrm>
            <a:off x="819150" y="845600"/>
            <a:ext cx="3709200" cy="1383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Mating gears</a:t>
            </a:r>
            <a:endParaRPr/>
          </a:p>
        </p:txBody>
      </p:sp>
      <p:sp>
        <p:nvSpPr>
          <p:cNvPr id="241" name="Google Shape;241;p30"/>
          <p:cNvSpPr txBox="1"/>
          <p:nvPr>
            <p:ph idx="1" type="body"/>
          </p:nvPr>
        </p:nvSpPr>
        <p:spPr>
          <a:xfrm>
            <a:off x="830700" y="2319050"/>
            <a:ext cx="3709200" cy="21198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GB"/>
              <a:t>To mate gears successfully, you need to see the drawing lines</a:t>
            </a:r>
            <a:endParaRPr/>
          </a:p>
          <a:p>
            <a:pPr indent="-311150" lvl="0" marL="457200" rtl="0" algn="l">
              <a:spcBef>
                <a:spcPts val="0"/>
              </a:spcBef>
              <a:spcAft>
                <a:spcPts val="0"/>
              </a:spcAft>
              <a:buSzPts val="1300"/>
              <a:buChar char="●"/>
            </a:pPr>
            <a:r>
              <a:rPr lang="en-GB"/>
              <a:t>On the sidebar, click on the gear -&gt; Base-Revolve -&gt; BasProSke to show  the drawing lines</a:t>
            </a:r>
            <a:endParaRPr/>
          </a:p>
        </p:txBody>
      </p:sp>
      <p:pic>
        <p:nvPicPr>
          <p:cNvPr id="242" name="Google Shape;242;p30"/>
          <p:cNvPicPr preferRelativeResize="0"/>
          <p:nvPr/>
        </p:nvPicPr>
        <p:blipFill rotWithShape="1">
          <a:blip r:embed="rId3">
            <a:alphaModFix/>
          </a:blip>
          <a:srcRect b="27927" l="0" r="0" t="0"/>
          <a:stretch/>
        </p:blipFill>
        <p:spPr>
          <a:xfrm>
            <a:off x="6226125" y="253138"/>
            <a:ext cx="1679000" cy="46372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6" name="Shape 246"/>
        <p:cNvGrpSpPr/>
        <p:nvPr/>
      </p:nvGrpSpPr>
      <p:grpSpPr>
        <a:xfrm>
          <a:off x="0" y="0"/>
          <a:ext cx="0" cy="0"/>
          <a:chOff x="0" y="0"/>
          <a:chExt cx="0" cy="0"/>
        </a:xfrm>
      </p:grpSpPr>
      <p:sp>
        <p:nvSpPr>
          <p:cNvPr id="247" name="Google Shape;247;p31"/>
          <p:cNvSpPr txBox="1"/>
          <p:nvPr>
            <p:ph type="title"/>
          </p:nvPr>
        </p:nvSpPr>
        <p:spPr>
          <a:xfrm>
            <a:off x="819150" y="845600"/>
            <a:ext cx="3709200" cy="1383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Mating gears</a:t>
            </a:r>
            <a:endParaRPr/>
          </a:p>
        </p:txBody>
      </p:sp>
      <p:sp>
        <p:nvSpPr>
          <p:cNvPr id="248" name="Google Shape;248;p31"/>
          <p:cNvSpPr txBox="1"/>
          <p:nvPr>
            <p:ph idx="1" type="body"/>
          </p:nvPr>
        </p:nvSpPr>
        <p:spPr>
          <a:xfrm>
            <a:off x="830700" y="2319050"/>
            <a:ext cx="3709200" cy="21198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GB"/>
              <a:t>Mate one of the gears to the handle like shown previously</a:t>
            </a:r>
            <a:endParaRPr/>
          </a:p>
          <a:p>
            <a:pPr indent="-311150" lvl="0" marL="457200" rtl="0" algn="l">
              <a:spcBef>
                <a:spcPts val="0"/>
              </a:spcBef>
              <a:spcAft>
                <a:spcPts val="0"/>
              </a:spcAft>
              <a:buSzPts val="1300"/>
              <a:buChar char="●"/>
            </a:pPr>
            <a:r>
              <a:rPr lang="en-GB"/>
              <a:t>Make sure that the handle is properly mated to the bushing</a:t>
            </a:r>
            <a:endParaRPr/>
          </a:p>
          <a:p>
            <a:pPr indent="-311150" lvl="0" marL="457200" rtl="0" algn="l">
              <a:spcBef>
                <a:spcPts val="0"/>
              </a:spcBef>
              <a:spcAft>
                <a:spcPts val="0"/>
              </a:spcAft>
              <a:buSzPts val="1300"/>
              <a:buChar char="●"/>
            </a:pPr>
            <a:r>
              <a:rPr lang="en-GB"/>
              <a:t>Orient that gears so that the two other gears are perpendicular to the on-handle gear and facing opposite to each other </a:t>
            </a:r>
            <a:endParaRPr/>
          </a:p>
        </p:txBody>
      </p:sp>
      <p:pic>
        <p:nvPicPr>
          <p:cNvPr id="249" name="Google Shape;249;p31"/>
          <p:cNvPicPr preferRelativeResize="0"/>
          <p:nvPr/>
        </p:nvPicPr>
        <p:blipFill>
          <a:blip r:embed="rId3">
            <a:alphaModFix/>
          </a:blip>
          <a:stretch>
            <a:fillRect/>
          </a:stretch>
        </p:blipFill>
        <p:spPr>
          <a:xfrm>
            <a:off x="4977950" y="983250"/>
            <a:ext cx="3481650" cy="33429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 name="Shape 133"/>
        <p:cNvGrpSpPr/>
        <p:nvPr/>
      </p:nvGrpSpPr>
      <p:grpSpPr>
        <a:xfrm>
          <a:off x="0" y="0"/>
          <a:ext cx="0" cy="0"/>
          <a:chOff x="0" y="0"/>
          <a:chExt cx="0" cy="0"/>
        </a:xfrm>
      </p:grpSpPr>
      <p:sp>
        <p:nvSpPr>
          <p:cNvPr id="134" name="Google Shape;134;p14"/>
          <p:cNvSpPr txBox="1"/>
          <p:nvPr>
            <p:ph type="title"/>
          </p:nvPr>
        </p:nvSpPr>
        <p:spPr>
          <a:xfrm>
            <a:off x="819150" y="845600"/>
            <a:ext cx="3709200" cy="1383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Pre-workshop</a:t>
            </a:r>
            <a:endParaRPr/>
          </a:p>
        </p:txBody>
      </p:sp>
      <p:sp>
        <p:nvSpPr>
          <p:cNvPr id="135" name="Google Shape;135;p14"/>
          <p:cNvSpPr txBox="1"/>
          <p:nvPr>
            <p:ph idx="1" type="body"/>
          </p:nvPr>
        </p:nvSpPr>
        <p:spPr>
          <a:xfrm>
            <a:off x="830700" y="2319050"/>
            <a:ext cx="3709200" cy="21198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GB"/>
              <a:t>Make this part</a:t>
            </a:r>
            <a:endParaRPr/>
          </a:p>
          <a:p>
            <a:pPr indent="-311150" lvl="0" marL="457200" rtl="0" algn="l">
              <a:spcBef>
                <a:spcPts val="0"/>
              </a:spcBef>
              <a:spcAft>
                <a:spcPts val="0"/>
              </a:spcAft>
              <a:buSzPts val="1300"/>
              <a:buChar char="●"/>
            </a:pPr>
            <a:r>
              <a:rPr lang="en-GB"/>
              <a:t>10mm cube with a 5mm through-hole in the center</a:t>
            </a:r>
            <a:endParaRPr/>
          </a:p>
          <a:p>
            <a:pPr indent="-311150" lvl="0" marL="457200" rtl="0" algn="l">
              <a:spcBef>
                <a:spcPts val="0"/>
              </a:spcBef>
              <a:spcAft>
                <a:spcPts val="0"/>
              </a:spcAft>
              <a:buSzPts val="1300"/>
              <a:buChar char="●"/>
            </a:pPr>
            <a:r>
              <a:rPr lang="en-GB"/>
              <a:t>Should take less than 5 minutes given the skills you learned during the previous workshop</a:t>
            </a:r>
            <a:endParaRPr/>
          </a:p>
        </p:txBody>
      </p:sp>
      <p:pic>
        <p:nvPicPr>
          <p:cNvPr id="136" name="Google Shape;136;p14"/>
          <p:cNvPicPr preferRelativeResize="0"/>
          <p:nvPr/>
        </p:nvPicPr>
        <p:blipFill>
          <a:blip r:embed="rId3">
            <a:alphaModFix/>
          </a:blip>
          <a:stretch>
            <a:fillRect/>
          </a:stretch>
        </p:blipFill>
        <p:spPr>
          <a:xfrm>
            <a:off x="5124925" y="1114425"/>
            <a:ext cx="3190875" cy="291465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3" name="Shape 253"/>
        <p:cNvGrpSpPr/>
        <p:nvPr/>
      </p:nvGrpSpPr>
      <p:grpSpPr>
        <a:xfrm>
          <a:off x="0" y="0"/>
          <a:ext cx="0" cy="0"/>
          <a:chOff x="0" y="0"/>
          <a:chExt cx="0" cy="0"/>
        </a:xfrm>
      </p:grpSpPr>
      <p:sp>
        <p:nvSpPr>
          <p:cNvPr id="254" name="Google Shape;254;p32"/>
          <p:cNvSpPr txBox="1"/>
          <p:nvPr>
            <p:ph type="title"/>
          </p:nvPr>
        </p:nvSpPr>
        <p:spPr>
          <a:xfrm>
            <a:off x="819150" y="845600"/>
            <a:ext cx="3709200" cy="1383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Mating gears</a:t>
            </a:r>
            <a:endParaRPr/>
          </a:p>
        </p:txBody>
      </p:sp>
      <p:sp>
        <p:nvSpPr>
          <p:cNvPr id="255" name="Google Shape;255;p32"/>
          <p:cNvSpPr txBox="1"/>
          <p:nvPr>
            <p:ph idx="1" type="body"/>
          </p:nvPr>
        </p:nvSpPr>
        <p:spPr>
          <a:xfrm>
            <a:off x="830700" y="2319050"/>
            <a:ext cx="3709200" cy="21198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GB"/>
              <a:t>Select the point on the gear drawing where the lines converge</a:t>
            </a:r>
            <a:endParaRPr/>
          </a:p>
          <a:p>
            <a:pPr indent="-311150" lvl="0" marL="457200" rtl="0" algn="l">
              <a:spcBef>
                <a:spcPts val="0"/>
              </a:spcBef>
              <a:spcAft>
                <a:spcPts val="0"/>
              </a:spcAft>
              <a:buSzPts val="1300"/>
              <a:buChar char="●"/>
            </a:pPr>
            <a:r>
              <a:rPr lang="en-GB"/>
              <a:t>Coincident mate this point of all three gears together</a:t>
            </a:r>
            <a:endParaRPr/>
          </a:p>
        </p:txBody>
      </p:sp>
      <p:pic>
        <p:nvPicPr>
          <p:cNvPr id="256" name="Google Shape;256;p32"/>
          <p:cNvPicPr preferRelativeResize="0"/>
          <p:nvPr/>
        </p:nvPicPr>
        <p:blipFill>
          <a:blip r:embed="rId3">
            <a:alphaModFix/>
          </a:blip>
          <a:stretch>
            <a:fillRect/>
          </a:stretch>
        </p:blipFill>
        <p:spPr>
          <a:xfrm>
            <a:off x="5006925" y="1371600"/>
            <a:ext cx="3569700" cy="28956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0" name="Shape 260"/>
        <p:cNvGrpSpPr/>
        <p:nvPr/>
      </p:nvGrpSpPr>
      <p:grpSpPr>
        <a:xfrm>
          <a:off x="0" y="0"/>
          <a:ext cx="0" cy="0"/>
          <a:chOff x="0" y="0"/>
          <a:chExt cx="0" cy="0"/>
        </a:xfrm>
      </p:grpSpPr>
      <p:sp>
        <p:nvSpPr>
          <p:cNvPr id="261" name="Google Shape;261;p33"/>
          <p:cNvSpPr txBox="1"/>
          <p:nvPr>
            <p:ph type="title"/>
          </p:nvPr>
        </p:nvSpPr>
        <p:spPr>
          <a:xfrm>
            <a:off x="819150" y="845600"/>
            <a:ext cx="3709200" cy="1383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Mating gears</a:t>
            </a:r>
            <a:endParaRPr/>
          </a:p>
        </p:txBody>
      </p:sp>
      <p:sp>
        <p:nvSpPr>
          <p:cNvPr id="262" name="Google Shape;262;p33"/>
          <p:cNvSpPr txBox="1"/>
          <p:nvPr>
            <p:ph idx="1" type="body"/>
          </p:nvPr>
        </p:nvSpPr>
        <p:spPr>
          <a:xfrm>
            <a:off x="830700" y="2319050"/>
            <a:ext cx="3709200" cy="21198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GB"/>
              <a:t>Perpendicular mate the rotating line of the two gears perpendicular to each other </a:t>
            </a:r>
            <a:endParaRPr/>
          </a:p>
          <a:p>
            <a:pPr indent="-298450" lvl="1" marL="914400" rtl="0" algn="l">
              <a:spcBef>
                <a:spcPts val="0"/>
              </a:spcBef>
              <a:spcAft>
                <a:spcPts val="0"/>
              </a:spcAft>
              <a:buSzPts val="1100"/>
              <a:buChar char="○"/>
            </a:pPr>
            <a:r>
              <a:rPr lang="en-GB"/>
              <a:t>In this picture, the other gear is rotated slightly to more clearly show the square of the other two gear</a:t>
            </a:r>
            <a:endParaRPr/>
          </a:p>
        </p:txBody>
      </p:sp>
      <p:pic>
        <p:nvPicPr>
          <p:cNvPr id="263" name="Google Shape;263;p33"/>
          <p:cNvPicPr preferRelativeResize="0"/>
          <p:nvPr/>
        </p:nvPicPr>
        <p:blipFill>
          <a:blip r:embed="rId3">
            <a:alphaModFix/>
          </a:blip>
          <a:stretch>
            <a:fillRect/>
          </a:stretch>
        </p:blipFill>
        <p:spPr>
          <a:xfrm>
            <a:off x="4888950" y="614988"/>
            <a:ext cx="3709200" cy="3913521"/>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7" name="Shape 267"/>
        <p:cNvGrpSpPr/>
        <p:nvPr/>
      </p:nvGrpSpPr>
      <p:grpSpPr>
        <a:xfrm>
          <a:off x="0" y="0"/>
          <a:ext cx="0" cy="0"/>
          <a:chOff x="0" y="0"/>
          <a:chExt cx="0" cy="0"/>
        </a:xfrm>
      </p:grpSpPr>
      <p:sp>
        <p:nvSpPr>
          <p:cNvPr id="268" name="Google Shape;268;p34"/>
          <p:cNvSpPr txBox="1"/>
          <p:nvPr>
            <p:ph type="title"/>
          </p:nvPr>
        </p:nvSpPr>
        <p:spPr>
          <a:xfrm>
            <a:off x="819150" y="845600"/>
            <a:ext cx="3709200" cy="1383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Mating gears</a:t>
            </a:r>
            <a:endParaRPr/>
          </a:p>
        </p:txBody>
      </p:sp>
      <p:sp>
        <p:nvSpPr>
          <p:cNvPr id="269" name="Google Shape;269;p34"/>
          <p:cNvSpPr txBox="1"/>
          <p:nvPr>
            <p:ph idx="1" type="body"/>
          </p:nvPr>
        </p:nvSpPr>
        <p:spPr>
          <a:xfrm>
            <a:off x="830700" y="2319050"/>
            <a:ext cx="3709200" cy="21198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GB"/>
              <a:t>Perpendicular mate the rotating line of the two gears perpendicular to each other </a:t>
            </a:r>
            <a:endParaRPr/>
          </a:p>
          <a:p>
            <a:pPr indent="-298450" lvl="1" marL="914400" rtl="0" algn="l">
              <a:spcBef>
                <a:spcPts val="0"/>
              </a:spcBef>
              <a:spcAft>
                <a:spcPts val="0"/>
              </a:spcAft>
              <a:buSzPts val="1100"/>
              <a:buChar char="○"/>
            </a:pPr>
            <a:r>
              <a:rPr lang="en-GB"/>
              <a:t>In this picture, the other gear is rotated slightly to more clearly show the square of the other two gear</a:t>
            </a:r>
            <a:endParaRPr/>
          </a:p>
        </p:txBody>
      </p:sp>
      <p:pic>
        <p:nvPicPr>
          <p:cNvPr id="270" name="Google Shape;270;p34"/>
          <p:cNvPicPr preferRelativeResize="0"/>
          <p:nvPr/>
        </p:nvPicPr>
        <p:blipFill>
          <a:blip r:embed="rId3">
            <a:alphaModFix/>
          </a:blip>
          <a:stretch>
            <a:fillRect/>
          </a:stretch>
        </p:blipFill>
        <p:spPr>
          <a:xfrm>
            <a:off x="4888950" y="614988"/>
            <a:ext cx="3709200" cy="391352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4" name="Shape 274"/>
        <p:cNvGrpSpPr/>
        <p:nvPr/>
      </p:nvGrpSpPr>
      <p:grpSpPr>
        <a:xfrm>
          <a:off x="0" y="0"/>
          <a:ext cx="0" cy="0"/>
          <a:chOff x="0" y="0"/>
          <a:chExt cx="0" cy="0"/>
        </a:xfrm>
      </p:grpSpPr>
      <p:sp>
        <p:nvSpPr>
          <p:cNvPr id="275" name="Google Shape;275;p35"/>
          <p:cNvSpPr txBox="1"/>
          <p:nvPr>
            <p:ph type="title"/>
          </p:nvPr>
        </p:nvSpPr>
        <p:spPr>
          <a:xfrm>
            <a:off x="819150" y="845600"/>
            <a:ext cx="3709200" cy="1383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Mating gears</a:t>
            </a:r>
            <a:endParaRPr/>
          </a:p>
        </p:txBody>
      </p:sp>
      <p:sp>
        <p:nvSpPr>
          <p:cNvPr id="276" name="Google Shape;276;p35"/>
          <p:cNvSpPr txBox="1"/>
          <p:nvPr>
            <p:ph idx="1" type="body"/>
          </p:nvPr>
        </p:nvSpPr>
        <p:spPr>
          <a:xfrm>
            <a:off x="830700" y="2319050"/>
            <a:ext cx="3709200" cy="2119800"/>
          </a:xfrm>
          <a:prstGeom prst="rect">
            <a:avLst/>
          </a:prstGeom>
        </p:spPr>
        <p:txBody>
          <a:bodyPr anchorCtr="0" anchor="t" bIns="91425" lIns="91425" spcFirstLastPara="1" rIns="91425" wrap="square" tIns="91425">
            <a:noAutofit/>
          </a:bodyPr>
          <a:lstStyle/>
          <a:p>
            <a:pPr indent="-311150" lvl="0" marL="457200" marR="0" rtl="0" algn="l">
              <a:lnSpc>
                <a:spcPct val="115000"/>
              </a:lnSpc>
              <a:spcBef>
                <a:spcPts val="0"/>
              </a:spcBef>
              <a:spcAft>
                <a:spcPts val="0"/>
              </a:spcAft>
              <a:buClr>
                <a:schemeClr val="dk2"/>
              </a:buClr>
              <a:buSzPts val="1300"/>
              <a:buFont typeface="Calibri"/>
              <a:buChar char="●"/>
            </a:pPr>
            <a:r>
              <a:rPr lang="en-GB"/>
              <a:t>Coincident mate the rotation lines of the  two gears that are facing each other</a:t>
            </a:r>
            <a:endParaRPr/>
          </a:p>
        </p:txBody>
      </p:sp>
      <p:pic>
        <p:nvPicPr>
          <p:cNvPr id="277" name="Google Shape;277;p35"/>
          <p:cNvPicPr preferRelativeResize="0"/>
          <p:nvPr/>
        </p:nvPicPr>
        <p:blipFill>
          <a:blip r:embed="rId3">
            <a:alphaModFix/>
          </a:blip>
          <a:stretch>
            <a:fillRect/>
          </a:stretch>
        </p:blipFill>
        <p:spPr>
          <a:xfrm>
            <a:off x="4621700" y="1369750"/>
            <a:ext cx="4060650" cy="24040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1" name="Shape 281"/>
        <p:cNvGrpSpPr/>
        <p:nvPr/>
      </p:nvGrpSpPr>
      <p:grpSpPr>
        <a:xfrm>
          <a:off x="0" y="0"/>
          <a:ext cx="0" cy="0"/>
          <a:chOff x="0" y="0"/>
          <a:chExt cx="0" cy="0"/>
        </a:xfrm>
      </p:grpSpPr>
      <p:sp>
        <p:nvSpPr>
          <p:cNvPr id="282" name="Google Shape;282;p36"/>
          <p:cNvSpPr txBox="1"/>
          <p:nvPr>
            <p:ph type="title"/>
          </p:nvPr>
        </p:nvSpPr>
        <p:spPr>
          <a:xfrm>
            <a:off x="819150" y="845600"/>
            <a:ext cx="3709200" cy="1383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Mating gears</a:t>
            </a:r>
            <a:endParaRPr/>
          </a:p>
        </p:txBody>
      </p:sp>
      <p:sp>
        <p:nvSpPr>
          <p:cNvPr id="283" name="Google Shape;283;p36"/>
          <p:cNvSpPr txBox="1"/>
          <p:nvPr>
            <p:ph idx="1" type="body"/>
          </p:nvPr>
        </p:nvSpPr>
        <p:spPr>
          <a:xfrm>
            <a:off x="830700" y="2319050"/>
            <a:ext cx="3709200" cy="2119800"/>
          </a:xfrm>
          <a:prstGeom prst="rect">
            <a:avLst/>
          </a:prstGeom>
        </p:spPr>
        <p:txBody>
          <a:bodyPr anchorCtr="0" anchor="t" bIns="91425" lIns="91425" spcFirstLastPara="1" rIns="91425" wrap="square" tIns="91425">
            <a:noAutofit/>
          </a:bodyPr>
          <a:lstStyle/>
          <a:p>
            <a:pPr indent="-311150" lvl="0" marL="457200" marR="0" rtl="0" algn="l">
              <a:lnSpc>
                <a:spcPct val="115000"/>
              </a:lnSpc>
              <a:spcBef>
                <a:spcPts val="0"/>
              </a:spcBef>
              <a:spcAft>
                <a:spcPts val="0"/>
              </a:spcAft>
              <a:buClr>
                <a:schemeClr val="dk2"/>
              </a:buClr>
              <a:buSzPts val="1300"/>
              <a:buFont typeface="Calibri"/>
              <a:buChar char="●"/>
            </a:pPr>
            <a:r>
              <a:rPr lang="en-GB"/>
              <a:t>Coincident mate the rotation lines of the  two gears that are facing each other</a:t>
            </a:r>
            <a:endParaRPr/>
          </a:p>
        </p:txBody>
      </p:sp>
      <p:pic>
        <p:nvPicPr>
          <p:cNvPr id="284" name="Google Shape;284;p36"/>
          <p:cNvPicPr preferRelativeResize="0"/>
          <p:nvPr/>
        </p:nvPicPr>
        <p:blipFill>
          <a:blip r:embed="rId3">
            <a:alphaModFix/>
          </a:blip>
          <a:stretch>
            <a:fillRect/>
          </a:stretch>
        </p:blipFill>
        <p:spPr>
          <a:xfrm>
            <a:off x="4621700" y="1369750"/>
            <a:ext cx="4060650" cy="24040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8" name="Shape 288"/>
        <p:cNvGrpSpPr/>
        <p:nvPr/>
      </p:nvGrpSpPr>
      <p:grpSpPr>
        <a:xfrm>
          <a:off x="0" y="0"/>
          <a:ext cx="0" cy="0"/>
          <a:chOff x="0" y="0"/>
          <a:chExt cx="0" cy="0"/>
        </a:xfrm>
      </p:grpSpPr>
      <p:sp>
        <p:nvSpPr>
          <p:cNvPr id="289" name="Google Shape;289;p37"/>
          <p:cNvSpPr txBox="1"/>
          <p:nvPr>
            <p:ph type="title"/>
          </p:nvPr>
        </p:nvSpPr>
        <p:spPr>
          <a:xfrm>
            <a:off x="819150" y="845600"/>
            <a:ext cx="3709200" cy="1383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Mating gears</a:t>
            </a:r>
            <a:endParaRPr/>
          </a:p>
        </p:txBody>
      </p:sp>
      <p:sp>
        <p:nvSpPr>
          <p:cNvPr id="290" name="Google Shape;290;p37"/>
          <p:cNvSpPr txBox="1"/>
          <p:nvPr>
            <p:ph idx="1" type="body"/>
          </p:nvPr>
        </p:nvSpPr>
        <p:spPr>
          <a:xfrm>
            <a:off x="830700" y="2319050"/>
            <a:ext cx="3709200" cy="2119800"/>
          </a:xfrm>
          <a:prstGeom prst="rect">
            <a:avLst/>
          </a:prstGeom>
        </p:spPr>
        <p:txBody>
          <a:bodyPr anchorCtr="0" anchor="t" bIns="91425" lIns="91425" spcFirstLastPara="1" rIns="91425" wrap="square" tIns="91425">
            <a:noAutofit/>
          </a:bodyPr>
          <a:lstStyle/>
          <a:p>
            <a:pPr indent="-311150" lvl="0" marL="457200" marR="0" rtl="0" algn="l">
              <a:lnSpc>
                <a:spcPct val="115000"/>
              </a:lnSpc>
              <a:spcBef>
                <a:spcPts val="0"/>
              </a:spcBef>
              <a:spcAft>
                <a:spcPts val="0"/>
              </a:spcAft>
              <a:buClr>
                <a:schemeClr val="dk2"/>
              </a:buClr>
              <a:buSzPts val="1300"/>
              <a:buFont typeface="Calibri"/>
              <a:buChar char="●"/>
            </a:pPr>
            <a:r>
              <a:rPr lang="en-GB"/>
              <a:t>Align the gears so that the teeth don’t hit each other</a:t>
            </a:r>
            <a:endParaRPr/>
          </a:p>
          <a:p>
            <a:pPr indent="-298450" lvl="1" marL="914400" marR="0" rtl="0" algn="l">
              <a:lnSpc>
                <a:spcPct val="115000"/>
              </a:lnSpc>
              <a:spcBef>
                <a:spcPts val="0"/>
              </a:spcBef>
              <a:spcAft>
                <a:spcPts val="0"/>
              </a:spcAft>
              <a:buSzPts val="1100"/>
              <a:buChar char="○"/>
            </a:pPr>
            <a:r>
              <a:rPr lang="en-GB"/>
              <a:t>This won’t matter for Soldiworks to generate the gear movement, but it looks nicer</a:t>
            </a:r>
            <a:endParaRPr/>
          </a:p>
        </p:txBody>
      </p:sp>
      <p:pic>
        <p:nvPicPr>
          <p:cNvPr id="291" name="Google Shape;291;p37"/>
          <p:cNvPicPr preferRelativeResize="0"/>
          <p:nvPr/>
        </p:nvPicPr>
        <p:blipFill>
          <a:blip r:embed="rId3">
            <a:alphaModFix/>
          </a:blip>
          <a:stretch>
            <a:fillRect/>
          </a:stretch>
        </p:blipFill>
        <p:spPr>
          <a:xfrm>
            <a:off x="5282250" y="671175"/>
            <a:ext cx="2662225" cy="38011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5" name="Shape 295"/>
        <p:cNvGrpSpPr/>
        <p:nvPr/>
      </p:nvGrpSpPr>
      <p:grpSpPr>
        <a:xfrm>
          <a:off x="0" y="0"/>
          <a:ext cx="0" cy="0"/>
          <a:chOff x="0" y="0"/>
          <a:chExt cx="0" cy="0"/>
        </a:xfrm>
      </p:grpSpPr>
      <p:sp>
        <p:nvSpPr>
          <p:cNvPr id="296" name="Google Shape;296;p38"/>
          <p:cNvSpPr txBox="1"/>
          <p:nvPr>
            <p:ph type="title"/>
          </p:nvPr>
        </p:nvSpPr>
        <p:spPr>
          <a:xfrm>
            <a:off x="819150" y="845600"/>
            <a:ext cx="3709200" cy="1383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Mating gears</a:t>
            </a:r>
            <a:endParaRPr/>
          </a:p>
        </p:txBody>
      </p:sp>
      <p:sp>
        <p:nvSpPr>
          <p:cNvPr id="297" name="Google Shape;297;p38"/>
          <p:cNvSpPr txBox="1"/>
          <p:nvPr>
            <p:ph idx="1" type="body"/>
          </p:nvPr>
        </p:nvSpPr>
        <p:spPr>
          <a:xfrm>
            <a:off x="830700" y="2319050"/>
            <a:ext cx="3250200" cy="2119800"/>
          </a:xfrm>
          <a:prstGeom prst="rect">
            <a:avLst/>
          </a:prstGeom>
        </p:spPr>
        <p:txBody>
          <a:bodyPr anchorCtr="0" anchor="t" bIns="91425" lIns="91425" spcFirstLastPara="1" rIns="91425" wrap="square" tIns="91425">
            <a:noAutofit/>
          </a:bodyPr>
          <a:lstStyle/>
          <a:p>
            <a:pPr indent="-311150" lvl="0" marL="457200" marR="0" rtl="0" algn="l">
              <a:lnSpc>
                <a:spcPct val="115000"/>
              </a:lnSpc>
              <a:spcBef>
                <a:spcPts val="0"/>
              </a:spcBef>
              <a:spcAft>
                <a:spcPts val="0"/>
              </a:spcAft>
              <a:buClr>
                <a:schemeClr val="dk2"/>
              </a:buClr>
              <a:buSzPts val="1300"/>
              <a:buFont typeface="Calibri"/>
              <a:buChar char="●"/>
            </a:pPr>
            <a:r>
              <a:rPr lang="en-GB"/>
              <a:t>Mate -&gt; Mechanical Mates -&gt; Gear</a:t>
            </a:r>
            <a:endParaRPr/>
          </a:p>
          <a:p>
            <a:pPr indent="-311150" lvl="0" marL="457200" marR="0" rtl="0" algn="l">
              <a:lnSpc>
                <a:spcPct val="115000"/>
              </a:lnSpc>
              <a:spcBef>
                <a:spcPts val="0"/>
              </a:spcBef>
              <a:spcAft>
                <a:spcPts val="0"/>
              </a:spcAft>
              <a:buSzPts val="1300"/>
              <a:buChar char="●"/>
            </a:pPr>
            <a:r>
              <a:rPr lang="en-GB"/>
              <a:t>Select the two shaft hole edges</a:t>
            </a:r>
            <a:endParaRPr/>
          </a:p>
          <a:p>
            <a:pPr indent="-311150" lvl="0" marL="457200" marR="0" rtl="0" algn="l">
              <a:lnSpc>
                <a:spcPct val="115000"/>
              </a:lnSpc>
              <a:spcBef>
                <a:spcPts val="0"/>
              </a:spcBef>
              <a:spcAft>
                <a:spcPts val="0"/>
              </a:spcAft>
              <a:buSzPts val="1300"/>
              <a:buChar char="●"/>
            </a:pPr>
            <a:r>
              <a:rPr lang="en-GB"/>
              <a:t>Ratio can be any number, as long as it’s 1 to 1</a:t>
            </a:r>
            <a:endParaRPr/>
          </a:p>
          <a:p>
            <a:pPr indent="-298450" lvl="1" marL="914400" marR="0" rtl="0" algn="l">
              <a:lnSpc>
                <a:spcPct val="115000"/>
              </a:lnSpc>
              <a:spcBef>
                <a:spcPts val="0"/>
              </a:spcBef>
              <a:spcAft>
                <a:spcPts val="0"/>
              </a:spcAft>
              <a:buSzPts val="1100"/>
              <a:buChar char="○"/>
            </a:pPr>
            <a:r>
              <a:rPr lang="en-GB"/>
              <a:t>Solidworks should pre-select 1:1 for you</a:t>
            </a:r>
            <a:endParaRPr/>
          </a:p>
          <a:p>
            <a:pPr indent="-298450" lvl="1" marL="914400" marR="0" rtl="0" algn="l">
              <a:lnSpc>
                <a:spcPct val="115000"/>
              </a:lnSpc>
              <a:spcBef>
                <a:spcPts val="0"/>
              </a:spcBef>
              <a:spcAft>
                <a:spcPts val="0"/>
              </a:spcAft>
              <a:buSzPts val="1100"/>
              <a:buChar char="○"/>
            </a:pPr>
            <a:r>
              <a:rPr lang="en-GB"/>
              <a:t>Miter gears are a special type of bevel gear that are 1:1 ratio</a:t>
            </a:r>
            <a:endParaRPr/>
          </a:p>
        </p:txBody>
      </p:sp>
      <p:pic>
        <p:nvPicPr>
          <p:cNvPr id="298" name="Google Shape;298;p38"/>
          <p:cNvPicPr preferRelativeResize="0"/>
          <p:nvPr/>
        </p:nvPicPr>
        <p:blipFill>
          <a:blip r:embed="rId3">
            <a:alphaModFix/>
          </a:blip>
          <a:stretch>
            <a:fillRect/>
          </a:stretch>
        </p:blipFill>
        <p:spPr>
          <a:xfrm>
            <a:off x="4227775" y="890575"/>
            <a:ext cx="1238250" cy="3362325"/>
          </a:xfrm>
          <a:prstGeom prst="rect">
            <a:avLst/>
          </a:prstGeom>
          <a:noFill/>
          <a:ln>
            <a:noFill/>
          </a:ln>
        </p:spPr>
      </p:pic>
      <p:pic>
        <p:nvPicPr>
          <p:cNvPr id="299" name="Google Shape;299;p38"/>
          <p:cNvPicPr preferRelativeResize="0"/>
          <p:nvPr/>
        </p:nvPicPr>
        <p:blipFill>
          <a:blip r:embed="rId4">
            <a:alphaModFix/>
          </a:blip>
          <a:stretch>
            <a:fillRect/>
          </a:stretch>
        </p:blipFill>
        <p:spPr>
          <a:xfrm>
            <a:off x="5466014" y="890600"/>
            <a:ext cx="3250261" cy="33623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3" name="Shape 303"/>
        <p:cNvGrpSpPr/>
        <p:nvPr/>
      </p:nvGrpSpPr>
      <p:grpSpPr>
        <a:xfrm>
          <a:off x="0" y="0"/>
          <a:ext cx="0" cy="0"/>
          <a:chOff x="0" y="0"/>
          <a:chExt cx="0" cy="0"/>
        </a:xfrm>
      </p:grpSpPr>
      <p:sp>
        <p:nvSpPr>
          <p:cNvPr id="304" name="Google Shape;304;p39"/>
          <p:cNvSpPr txBox="1"/>
          <p:nvPr>
            <p:ph type="title"/>
          </p:nvPr>
        </p:nvSpPr>
        <p:spPr>
          <a:xfrm>
            <a:off x="819150" y="845600"/>
            <a:ext cx="3709200" cy="1383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Mating gears</a:t>
            </a:r>
            <a:endParaRPr/>
          </a:p>
        </p:txBody>
      </p:sp>
      <p:sp>
        <p:nvSpPr>
          <p:cNvPr id="305" name="Google Shape;305;p39"/>
          <p:cNvSpPr txBox="1"/>
          <p:nvPr>
            <p:ph idx="1" type="body"/>
          </p:nvPr>
        </p:nvSpPr>
        <p:spPr>
          <a:xfrm>
            <a:off x="830700" y="2319050"/>
            <a:ext cx="3250200" cy="2119800"/>
          </a:xfrm>
          <a:prstGeom prst="rect">
            <a:avLst/>
          </a:prstGeom>
        </p:spPr>
        <p:txBody>
          <a:bodyPr anchorCtr="0" anchor="t" bIns="91425" lIns="91425" spcFirstLastPara="1" rIns="91425" wrap="square" tIns="91425">
            <a:noAutofit/>
          </a:bodyPr>
          <a:lstStyle/>
          <a:p>
            <a:pPr indent="-311150" lvl="0" marL="457200" marR="0" rtl="0" algn="l">
              <a:lnSpc>
                <a:spcPct val="115000"/>
              </a:lnSpc>
              <a:spcBef>
                <a:spcPts val="0"/>
              </a:spcBef>
              <a:spcAft>
                <a:spcPts val="0"/>
              </a:spcAft>
              <a:buClr>
                <a:schemeClr val="dk2"/>
              </a:buClr>
              <a:buSzPts val="1300"/>
              <a:buFont typeface="Calibri"/>
              <a:buChar char="●"/>
            </a:pPr>
            <a:r>
              <a:rPr lang="en-GB"/>
              <a:t>Repeat for the other gear</a:t>
            </a:r>
            <a:endParaRPr/>
          </a:p>
        </p:txBody>
      </p:sp>
      <p:pic>
        <p:nvPicPr>
          <p:cNvPr id="306" name="Google Shape;306;p39"/>
          <p:cNvPicPr preferRelativeResize="0"/>
          <p:nvPr/>
        </p:nvPicPr>
        <p:blipFill>
          <a:blip r:embed="rId3">
            <a:alphaModFix/>
          </a:blip>
          <a:stretch>
            <a:fillRect/>
          </a:stretch>
        </p:blipFill>
        <p:spPr>
          <a:xfrm>
            <a:off x="3873800" y="913075"/>
            <a:ext cx="1238250" cy="3362325"/>
          </a:xfrm>
          <a:prstGeom prst="rect">
            <a:avLst/>
          </a:prstGeom>
          <a:noFill/>
          <a:ln>
            <a:noFill/>
          </a:ln>
        </p:spPr>
      </p:pic>
      <p:pic>
        <p:nvPicPr>
          <p:cNvPr id="307" name="Google Shape;307;p39"/>
          <p:cNvPicPr preferRelativeResize="0"/>
          <p:nvPr/>
        </p:nvPicPr>
        <p:blipFill>
          <a:blip r:embed="rId4">
            <a:alphaModFix/>
          </a:blip>
          <a:stretch>
            <a:fillRect/>
          </a:stretch>
        </p:blipFill>
        <p:spPr>
          <a:xfrm>
            <a:off x="5112050" y="868100"/>
            <a:ext cx="3482070" cy="33623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1" name="Shape 311"/>
        <p:cNvGrpSpPr/>
        <p:nvPr/>
      </p:nvGrpSpPr>
      <p:grpSpPr>
        <a:xfrm>
          <a:off x="0" y="0"/>
          <a:ext cx="0" cy="0"/>
          <a:chOff x="0" y="0"/>
          <a:chExt cx="0" cy="0"/>
        </a:xfrm>
      </p:grpSpPr>
      <p:sp>
        <p:nvSpPr>
          <p:cNvPr id="312" name="Google Shape;312;p40"/>
          <p:cNvSpPr txBox="1"/>
          <p:nvPr>
            <p:ph type="title"/>
          </p:nvPr>
        </p:nvSpPr>
        <p:spPr>
          <a:xfrm>
            <a:off x="819150" y="845600"/>
            <a:ext cx="3709200" cy="1383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Mating gears</a:t>
            </a:r>
            <a:endParaRPr/>
          </a:p>
        </p:txBody>
      </p:sp>
      <p:sp>
        <p:nvSpPr>
          <p:cNvPr id="313" name="Google Shape;313;p40"/>
          <p:cNvSpPr txBox="1"/>
          <p:nvPr>
            <p:ph idx="1" type="body"/>
          </p:nvPr>
        </p:nvSpPr>
        <p:spPr>
          <a:xfrm>
            <a:off x="830700" y="2319050"/>
            <a:ext cx="3250200" cy="2119800"/>
          </a:xfrm>
          <a:prstGeom prst="rect">
            <a:avLst/>
          </a:prstGeom>
        </p:spPr>
        <p:txBody>
          <a:bodyPr anchorCtr="0" anchor="t" bIns="91425" lIns="91425" spcFirstLastPara="1" rIns="91425" wrap="square" tIns="91425">
            <a:noAutofit/>
          </a:bodyPr>
          <a:lstStyle/>
          <a:p>
            <a:pPr indent="-311150" lvl="0" marL="457200" marR="0" rtl="0" algn="l">
              <a:lnSpc>
                <a:spcPct val="115000"/>
              </a:lnSpc>
              <a:spcBef>
                <a:spcPts val="0"/>
              </a:spcBef>
              <a:spcAft>
                <a:spcPts val="0"/>
              </a:spcAft>
              <a:buClr>
                <a:schemeClr val="dk2"/>
              </a:buClr>
              <a:buSzPts val="1300"/>
              <a:buFont typeface="Calibri"/>
              <a:buChar char="●"/>
            </a:pPr>
            <a:r>
              <a:rPr lang="en-GB"/>
              <a:t>Your gear mates are done!</a:t>
            </a:r>
            <a:endParaRPr/>
          </a:p>
        </p:txBody>
      </p:sp>
      <p:pic>
        <p:nvPicPr>
          <p:cNvPr id="314" name="Google Shape;314;p40"/>
          <p:cNvPicPr preferRelativeResize="0"/>
          <p:nvPr/>
        </p:nvPicPr>
        <p:blipFill>
          <a:blip r:embed="rId3">
            <a:alphaModFix/>
          </a:blip>
          <a:stretch>
            <a:fillRect/>
          </a:stretch>
        </p:blipFill>
        <p:spPr>
          <a:xfrm>
            <a:off x="4233925" y="845888"/>
            <a:ext cx="4088450" cy="345172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8" name="Shape 318"/>
        <p:cNvGrpSpPr/>
        <p:nvPr/>
      </p:nvGrpSpPr>
      <p:grpSpPr>
        <a:xfrm>
          <a:off x="0" y="0"/>
          <a:ext cx="0" cy="0"/>
          <a:chOff x="0" y="0"/>
          <a:chExt cx="0" cy="0"/>
        </a:xfrm>
      </p:grpSpPr>
      <p:sp>
        <p:nvSpPr>
          <p:cNvPr id="319" name="Google Shape;319;p41"/>
          <p:cNvSpPr txBox="1"/>
          <p:nvPr>
            <p:ph type="title"/>
          </p:nvPr>
        </p:nvSpPr>
        <p:spPr>
          <a:xfrm>
            <a:off x="819150" y="845600"/>
            <a:ext cx="3709200" cy="1383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Done!</a:t>
            </a:r>
            <a:endParaRPr/>
          </a:p>
        </p:txBody>
      </p:sp>
      <p:sp>
        <p:nvSpPr>
          <p:cNvPr id="320" name="Google Shape;320;p41"/>
          <p:cNvSpPr txBox="1"/>
          <p:nvPr>
            <p:ph idx="1" type="body"/>
          </p:nvPr>
        </p:nvSpPr>
        <p:spPr>
          <a:xfrm>
            <a:off x="830700" y="2319050"/>
            <a:ext cx="3709200" cy="211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When you have added all your mates, you should get this movement.</a:t>
            </a:r>
            <a:endParaRPr/>
          </a:p>
          <a:p>
            <a:pPr indent="0" lvl="0" marL="0" rtl="0" algn="l">
              <a:spcBef>
                <a:spcPts val="1600"/>
              </a:spcBef>
              <a:spcAft>
                <a:spcPts val="1600"/>
              </a:spcAft>
              <a:buNone/>
            </a:pPr>
            <a:r>
              <a:rPr lang="en-GB"/>
              <a:t>Save the file as “Assembly”, but don’t close it yet.</a:t>
            </a:r>
            <a:endParaRPr/>
          </a:p>
        </p:txBody>
      </p:sp>
      <p:pic>
        <p:nvPicPr>
          <p:cNvPr id="321" name="Google Shape;321;p41"/>
          <p:cNvPicPr preferRelativeResize="0"/>
          <p:nvPr/>
        </p:nvPicPr>
        <p:blipFill>
          <a:blip r:embed="rId3">
            <a:alphaModFix/>
          </a:blip>
          <a:stretch>
            <a:fillRect/>
          </a:stretch>
        </p:blipFill>
        <p:spPr>
          <a:xfrm>
            <a:off x="4849600" y="566775"/>
            <a:ext cx="3709200" cy="400994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0" name="Shape 140"/>
        <p:cNvGrpSpPr/>
        <p:nvPr/>
      </p:nvGrpSpPr>
      <p:grpSpPr>
        <a:xfrm>
          <a:off x="0" y="0"/>
          <a:ext cx="0" cy="0"/>
          <a:chOff x="0" y="0"/>
          <a:chExt cx="0" cy="0"/>
        </a:xfrm>
      </p:grpSpPr>
      <p:sp>
        <p:nvSpPr>
          <p:cNvPr id="141" name="Google Shape;141;p15"/>
          <p:cNvSpPr txBox="1"/>
          <p:nvPr>
            <p:ph type="title"/>
          </p:nvPr>
        </p:nvSpPr>
        <p:spPr>
          <a:xfrm>
            <a:off x="819150" y="845600"/>
            <a:ext cx="3709200" cy="1383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Downloading the gear</a:t>
            </a:r>
            <a:endParaRPr/>
          </a:p>
        </p:txBody>
      </p:sp>
      <p:sp>
        <p:nvSpPr>
          <p:cNvPr id="142" name="Google Shape;142;p15"/>
          <p:cNvSpPr txBox="1"/>
          <p:nvPr>
            <p:ph idx="1" type="body"/>
          </p:nvPr>
        </p:nvSpPr>
        <p:spPr>
          <a:xfrm>
            <a:off x="830700" y="2319050"/>
            <a:ext cx="3709200" cy="211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Find this gear in this workshop’s folder, and make sure you can open it in SolidWorks</a:t>
            </a:r>
            <a:endParaRPr/>
          </a:p>
          <a:p>
            <a:pPr indent="0" lvl="0" marL="0" rtl="0" algn="l">
              <a:spcBef>
                <a:spcPts val="1600"/>
              </a:spcBef>
              <a:spcAft>
                <a:spcPts val="0"/>
              </a:spcAft>
              <a:buNone/>
            </a:pPr>
            <a:r>
              <a:rPr lang="en-GB"/>
              <a:t>This gear is needed for the assembly.</a:t>
            </a:r>
            <a:endParaRPr/>
          </a:p>
          <a:p>
            <a:pPr indent="0" lvl="0" marL="0" rtl="0" algn="l">
              <a:spcBef>
                <a:spcPts val="1600"/>
              </a:spcBef>
              <a:spcAft>
                <a:spcPts val="0"/>
              </a:spcAft>
              <a:buNone/>
            </a:pPr>
            <a:r>
              <a:rPr lang="en-GB"/>
              <a:t>Fun facts: </a:t>
            </a:r>
            <a:endParaRPr/>
          </a:p>
          <a:p>
            <a:pPr indent="-311150" lvl="0" marL="457200" rtl="0" algn="l">
              <a:spcBef>
                <a:spcPts val="1600"/>
              </a:spcBef>
              <a:spcAft>
                <a:spcPts val="0"/>
              </a:spcAft>
              <a:buSzPts val="1300"/>
              <a:buChar char="●"/>
            </a:pPr>
            <a:r>
              <a:rPr lang="en-GB"/>
              <a:t>Bevel gear is a 90deg gear</a:t>
            </a:r>
            <a:endParaRPr/>
          </a:p>
          <a:p>
            <a:pPr indent="-311150" lvl="0" marL="457200" rtl="0" algn="l">
              <a:spcBef>
                <a:spcPts val="0"/>
              </a:spcBef>
              <a:spcAft>
                <a:spcPts val="0"/>
              </a:spcAft>
              <a:buSzPts val="1300"/>
              <a:buChar char="●"/>
            </a:pPr>
            <a:r>
              <a:rPr lang="en-GB"/>
              <a:t>Miter gear is a type of bevel gear where ratio is always 1:1</a:t>
            </a:r>
            <a:endParaRPr/>
          </a:p>
        </p:txBody>
      </p:sp>
      <p:pic>
        <p:nvPicPr>
          <p:cNvPr id="143" name="Google Shape;143;p15"/>
          <p:cNvPicPr preferRelativeResize="0"/>
          <p:nvPr/>
        </p:nvPicPr>
        <p:blipFill>
          <a:blip r:embed="rId3">
            <a:alphaModFix/>
          </a:blip>
          <a:stretch>
            <a:fillRect/>
          </a:stretch>
        </p:blipFill>
        <p:spPr>
          <a:xfrm>
            <a:off x="4912550" y="835688"/>
            <a:ext cx="3454850" cy="3472124"/>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5" name="Shape 325"/>
        <p:cNvGrpSpPr/>
        <p:nvPr/>
      </p:nvGrpSpPr>
      <p:grpSpPr>
        <a:xfrm>
          <a:off x="0" y="0"/>
          <a:ext cx="0" cy="0"/>
          <a:chOff x="0" y="0"/>
          <a:chExt cx="0" cy="0"/>
        </a:xfrm>
      </p:grpSpPr>
      <p:sp>
        <p:nvSpPr>
          <p:cNvPr id="326" name="Google Shape;326;p42"/>
          <p:cNvSpPr txBox="1"/>
          <p:nvPr>
            <p:ph type="title"/>
          </p:nvPr>
        </p:nvSpPr>
        <p:spPr>
          <a:xfrm>
            <a:off x="1393929" y="1301146"/>
            <a:ext cx="6366900" cy="2539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a:t>5. Motion study</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0" name="Shape 330"/>
        <p:cNvGrpSpPr/>
        <p:nvPr/>
      </p:nvGrpSpPr>
      <p:grpSpPr>
        <a:xfrm>
          <a:off x="0" y="0"/>
          <a:ext cx="0" cy="0"/>
          <a:chOff x="0" y="0"/>
          <a:chExt cx="0" cy="0"/>
        </a:xfrm>
      </p:grpSpPr>
      <p:sp>
        <p:nvSpPr>
          <p:cNvPr id="331" name="Google Shape;331;p43"/>
          <p:cNvSpPr txBox="1"/>
          <p:nvPr>
            <p:ph type="title"/>
          </p:nvPr>
        </p:nvSpPr>
        <p:spPr>
          <a:xfrm>
            <a:off x="819150" y="845600"/>
            <a:ext cx="3709200" cy="1383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Motion study</a:t>
            </a:r>
            <a:endParaRPr/>
          </a:p>
        </p:txBody>
      </p:sp>
      <p:sp>
        <p:nvSpPr>
          <p:cNvPr id="332" name="Google Shape;332;p43"/>
          <p:cNvSpPr txBox="1"/>
          <p:nvPr>
            <p:ph idx="1" type="body"/>
          </p:nvPr>
        </p:nvSpPr>
        <p:spPr>
          <a:xfrm>
            <a:off x="830700" y="2319050"/>
            <a:ext cx="3709200" cy="21198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GB"/>
              <a:t>Insert “Item” </a:t>
            </a:r>
            <a:endParaRPr/>
          </a:p>
          <a:p>
            <a:pPr indent="-311150" lvl="0" marL="457200" rtl="0" algn="l">
              <a:spcBef>
                <a:spcPts val="0"/>
              </a:spcBef>
              <a:spcAft>
                <a:spcPts val="0"/>
              </a:spcAft>
              <a:buSzPts val="1300"/>
              <a:buChar char="●"/>
            </a:pPr>
            <a:r>
              <a:rPr lang="en-GB"/>
              <a:t>Move it so that it’s somewhere in the bottom of the claw </a:t>
            </a:r>
            <a:endParaRPr/>
          </a:p>
        </p:txBody>
      </p:sp>
      <p:pic>
        <p:nvPicPr>
          <p:cNvPr id="333" name="Google Shape;333;p43"/>
          <p:cNvPicPr preferRelativeResize="0"/>
          <p:nvPr/>
        </p:nvPicPr>
        <p:blipFill>
          <a:blip r:embed="rId3">
            <a:alphaModFix/>
          </a:blip>
          <a:stretch>
            <a:fillRect/>
          </a:stretch>
        </p:blipFill>
        <p:spPr>
          <a:xfrm>
            <a:off x="4699825" y="470849"/>
            <a:ext cx="3875300" cy="420182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7" name="Shape 337"/>
        <p:cNvGrpSpPr/>
        <p:nvPr/>
      </p:nvGrpSpPr>
      <p:grpSpPr>
        <a:xfrm>
          <a:off x="0" y="0"/>
          <a:ext cx="0" cy="0"/>
          <a:chOff x="0" y="0"/>
          <a:chExt cx="0" cy="0"/>
        </a:xfrm>
      </p:grpSpPr>
      <p:sp>
        <p:nvSpPr>
          <p:cNvPr id="338" name="Google Shape;338;p44"/>
          <p:cNvSpPr txBox="1"/>
          <p:nvPr>
            <p:ph type="title"/>
          </p:nvPr>
        </p:nvSpPr>
        <p:spPr>
          <a:xfrm>
            <a:off x="819150" y="845600"/>
            <a:ext cx="3709200" cy="1383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Motion study</a:t>
            </a:r>
            <a:endParaRPr/>
          </a:p>
        </p:txBody>
      </p:sp>
      <p:sp>
        <p:nvSpPr>
          <p:cNvPr id="339" name="Google Shape;339;p44"/>
          <p:cNvSpPr txBox="1"/>
          <p:nvPr>
            <p:ph idx="1" type="body"/>
          </p:nvPr>
        </p:nvSpPr>
        <p:spPr>
          <a:xfrm>
            <a:off x="830700" y="2319050"/>
            <a:ext cx="3709200" cy="21198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GB"/>
              <a:t>Align your view so that you can see the claw work nicely</a:t>
            </a:r>
            <a:endParaRPr/>
          </a:p>
          <a:p>
            <a:pPr indent="-298450" lvl="1" marL="914400" rtl="0" algn="l">
              <a:spcBef>
                <a:spcPts val="0"/>
              </a:spcBef>
              <a:spcAft>
                <a:spcPts val="0"/>
              </a:spcAft>
              <a:buSzPts val="1100"/>
              <a:buChar char="○"/>
            </a:pPr>
            <a:r>
              <a:rPr lang="en-GB"/>
              <a:t>Something like this view</a:t>
            </a:r>
            <a:endParaRPr/>
          </a:p>
          <a:p>
            <a:pPr indent="-298450" lvl="1" marL="914400" rtl="0" algn="l">
              <a:spcBef>
                <a:spcPts val="0"/>
              </a:spcBef>
              <a:spcAft>
                <a:spcPts val="0"/>
              </a:spcAft>
              <a:buSzPts val="1100"/>
              <a:buChar char="○"/>
            </a:pPr>
            <a:r>
              <a:rPr lang="en-GB"/>
              <a:t>Solidworks will use the view you have currently as the view in the motion study</a:t>
            </a:r>
            <a:endParaRPr/>
          </a:p>
          <a:p>
            <a:pPr indent="-298450" lvl="1" marL="914400" rtl="0" algn="l">
              <a:spcBef>
                <a:spcPts val="0"/>
              </a:spcBef>
              <a:spcAft>
                <a:spcPts val="0"/>
              </a:spcAft>
              <a:buSzPts val="1100"/>
              <a:buChar char="○"/>
            </a:pPr>
            <a:r>
              <a:rPr lang="en-GB"/>
              <a:t>It’s possible to change view, but it’s much easier to adjust to a good view now</a:t>
            </a:r>
            <a:endParaRPr/>
          </a:p>
        </p:txBody>
      </p:sp>
      <p:pic>
        <p:nvPicPr>
          <p:cNvPr id="340" name="Google Shape;340;p44"/>
          <p:cNvPicPr preferRelativeResize="0"/>
          <p:nvPr/>
        </p:nvPicPr>
        <p:blipFill>
          <a:blip r:embed="rId3">
            <a:alphaModFix/>
          </a:blip>
          <a:stretch>
            <a:fillRect/>
          </a:stretch>
        </p:blipFill>
        <p:spPr>
          <a:xfrm>
            <a:off x="5082025" y="654150"/>
            <a:ext cx="3510225" cy="395182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4" name="Shape 344"/>
        <p:cNvGrpSpPr/>
        <p:nvPr/>
      </p:nvGrpSpPr>
      <p:grpSpPr>
        <a:xfrm>
          <a:off x="0" y="0"/>
          <a:ext cx="0" cy="0"/>
          <a:chOff x="0" y="0"/>
          <a:chExt cx="0" cy="0"/>
        </a:xfrm>
      </p:grpSpPr>
      <p:sp>
        <p:nvSpPr>
          <p:cNvPr id="345" name="Google Shape;345;p45"/>
          <p:cNvSpPr txBox="1"/>
          <p:nvPr>
            <p:ph type="title"/>
          </p:nvPr>
        </p:nvSpPr>
        <p:spPr>
          <a:xfrm>
            <a:off x="819150" y="845600"/>
            <a:ext cx="3709200" cy="1383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Motion study</a:t>
            </a:r>
            <a:endParaRPr/>
          </a:p>
        </p:txBody>
      </p:sp>
      <p:sp>
        <p:nvSpPr>
          <p:cNvPr id="346" name="Google Shape;346;p45"/>
          <p:cNvSpPr txBox="1"/>
          <p:nvPr>
            <p:ph idx="1" type="body"/>
          </p:nvPr>
        </p:nvSpPr>
        <p:spPr>
          <a:xfrm>
            <a:off x="830700" y="2319050"/>
            <a:ext cx="3709200" cy="21198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GB"/>
              <a:t>Click “New Motion Study”</a:t>
            </a:r>
            <a:endParaRPr/>
          </a:p>
          <a:p>
            <a:pPr indent="-311150" lvl="0" marL="457200" rtl="0" algn="l">
              <a:spcBef>
                <a:spcPts val="0"/>
              </a:spcBef>
              <a:spcAft>
                <a:spcPts val="0"/>
              </a:spcAft>
              <a:buSzPts val="1300"/>
              <a:buChar char="●"/>
            </a:pPr>
            <a:r>
              <a:rPr lang="en-GB"/>
              <a:t>You’ll see a timeline in the bottom of the screen</a:t>
            </a:r>
            <a:endParaRPr/>
          </a:p>
          <a:p>
            <a:pPr indent="-311150" lvl="0" marL="457200" rtl="0" algn="l">
              <a:spcBef>
                <a:spcPts val="0"/>
              </a:spcBef>
              <a:spcAft>
                <a:spcPts val="0"/>
              </a:spcAft>
              <a:buSzPts val="1300"/>
              <a:buChar char="●"/>
            </a:pPr>
            <a:r>
              <a:rPr lang="en-GB"/>
              <a:t>Drag the time bar to around 4 s</a:t>
            </a:r>
            <a:endParaRPr/>
          </a:p>
        </p:txBody>
      </p:sp>
      <p:pic>
        <p:nvPicPr>
          <p:cNvPr id="347" name="Google Shape;347;p45"/>
          <p:cNvPicPr preferRelativeResize="0"/>
          <p:nvPr/>
        </p:nvPicPr>
        <p:blipFill>
          <a:blip r:embed="rId3">
            <a:alphaModFix/>
          </a:blip>
          <a:stretch>
            <a:fillRect/>
          </a:stretch>
        </p:blipFill>
        <p:spPr>
          <a:xfrm>
            <a:off x="4539900" y="845600"/>
            <a:ext cx="4019550" cy="733425"/>
          </a:xfrm>
          <a:prstGeom prst="rect">
            <a:avLst/>
          </a:prstGeom>
          <a:noFill/>
          <a:ln>
            <a:noFill/>
          </a:ln>
        </p:spPr>
      </p:pic>
      <p:pic>
        <p:nvPicPr>
          <p:cNvPr id="348" name="Google Shape;348;p45"/>
          <p:cNvPicPr preferRelativeResize="0"/>
          <p:nvPr/>
        </p:nvPicPr>
        <p:blipFill>
          <a:blip r:embed="rId4">
            <a:alphaModFix/>
          </a:blip>
          <a:stretch>
            <a:fillRect/>
          </a:stretch>
        </p:blipFill>
        <p:spPr>
          <a:xfrm>
            <a:off x="4327975" y="1579025"/>
            <a:ext cx="3009900" cy="1695450"/>
          </a:xfrm>
          <a:prstGeom prst="rect">
            <a:avLst/>
          </a:prstGeom>
          <a:noFill/>
          <a:ln>
            <a:noFill/>
          </a:ln>
        </p:spPr>
      </p:pic>
      <p:pic>
        <p:nvPicPr>
          <p:cNvPr id="349" name="Google Shape;349;p45"/>
          <p:cNvPicPr preferRelativeResize="0"/>
          <p:nvPr/>
        </p:nvPicPr>
        <p:blipFill>
          <a:blip r:embed="rId5">
            <a:alphaModFix/>
          </a:blip>
          <a:stretch>
            <a:fillRect/>
          </a:stretch>
        </p:blipFill>
        <p:spPr>
          <a:xfrm>
            <a:off x="6109450" y="2794475"/>
            <a:ext cx="2571750" cy="173355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3" name="Shape 353"/>
        <p:cNvGrpSpPr/>
        <p:nvPr/>
      </p:nvGrpSpPr>
      <p:grpSpPr>
        <a:xfrm>
          <a:off x="0" y="0"/>
          <a:ext cx="0" cy="0"/>
          <a:chOff x="0" y="0"/>
          <a:chExt cx="0" cy="0"/>
        </a:xfrm>
      </p:grpSpPr>
      <p:sp>
        <p:nvSpPr>
          <p:cNvPr id="354" name="Google Shape;354;p46"/>
          <p:cNvSpPr txBox="1"/>
          <p:nvPr>
            <p:ph type="title"/>
          </p:nvPr>
        </p:nvSpPr>
        <p:spPr>
          <a:xfrm>
            <a:off x="819150" y="845600"/>
            <a:ext cx="3709200" cy="1383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Motion study</a:t>
            </a:r>
            <a:endParaRPr/>
          </a:p>
        </p:txBody>
      </p:sp>
      <p:sp>
        <p:nvSpPr>
          <p:cNvPr id="355" name="Google Shape;355;p46"/>
          <p:cNvSpPr txBox="1"/>
          <p:nvPr>
            <p:ph idx="1" type="body"/>
          </p:nvPr>
        </p:nvSpPr>
        <p:spPr>
          <a:xfrm>
            <a:off x="830700" y="2319050"/>
            <a:ext cx="3304200" cy="21198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GB"/>
              <a:t>Move the handle and the item as if the claw is working to pick the item up</a:t>
            </a:r>
            <a:endParaRPr/>
          </a:p>
          <a:p>
            <a:pPr indent="-311150" lvl="0" marL="457200" rtl="0" algn="l">
              <a:spcBef>
                <a:spcPts val="0"/>
              </a:spcBef>
              <a:spcAft>
                <a:spcPts val="0"/>
              </a:spcAft>
              <a:buSzPts val="1300"/>
              <a:buChar char="●"/>
            </a:pPr>
            <a:r>
              <a:rPr lang="en-GB"/>
              <a:t>You should have only 2 keyframes at 4 s mark</a:t>
            </a:r>
            <a:endParaRPr/>
          </a:p>
        </p:txBody>
      </p:sp>
      <p:pic>
        <p:nvPicPr>
          <p:cNvPr id="356" name="Google Shape;356;p46"/>
          <p:cNvPicPr preferRelativeResize="0"/>
          <p:nvPr/>
        </p:nvPicPr>
        <p:blipFill>
          <a:blip r:embed="rId3">
            <a:alphaModFix/>
          </a:blip>
          <a:stretch>
            <a:fillRect/>
          </a:stretch>
        </p:blipFill>
        <p:spPr>
          <a:xfrm>
            <a:off x="4528350" y="331276"/>
            <a:ext cx="1624371" cy="2087787"/>
          </a:xfrm>
          <a:prstGeom prst="rect">
            <a:avLst/>
          </a:prstGeom>
          <a:noFill/>
          <a:ln>
            <a:noFill/>
          </a:ln>
        </p:spPr>
      </p:pic>
      <p:pic>
        <p:nvPicPr>
          <p:cNvPr id="357" name="Google Shape;357;p46"/>
          <p:cNvPicPr preferRelativeResize="0"/>
          <p:nvPr/>
        </p:nvPicPr>
        <p:blipFill>
          <a:blip r:embed="rId4">
            <a:alphaModFix/>
          </a:blip>
          <a:stretch>
            <a:fillRect/>
          </a:stretch>
        </p:blipFill>
        <p:spPr>
          <a:xfrm>
            <a:off x="6152721" y="331276"/>
            <a:ext cx="1607213" cy="2091019"/>
          </a:xfrm>
          <a:prstGeom prst="rect">
            <a:avLst/>
          </a:prstGeom>
          <a:noFill/>
          <a:ln>
            <a:noFill/>
          </a:ln>
        </p:spPr>
      </p:pic>
      <p:pic>
        <p:nvPicPr>
          <p:cNvPr id="358" name="Google Shape;358;p46"/>
          <p:cNvPicPr preferRelativeResize="0"/>
          <p:nvPr/>
        </p:nvPicPr>
        <p:blipFill>
          <a:blip r:embed="rId5">
            <a:alphaModFix/>
          </a:blip>
          <a:stretch>
            <a:fillRect/>
          </a:stretch>
        </p:blipFill>
        <p:spPr>
          <a:xfrm>
            <a:off x="4528351" y="2422285"/>
            <a:ext cx="1624374" cy="2360187"/>
          </a:xfrm>
          <a:prstGeom prst="rect">
            <a:avLst/>
          </a:prstGeom>
          <a:noFill/>
          <a:ln>
            <a:noFill/>
          </a:ln>
        </p:spPr>
      </p:pic>
      <p:pic>
        <p:nvPicPr>
          <p:cNvPr id="359" name="Google Shape;359;p46"/>
          <p:cNvPicPr preferRelativeResize="0"/>
          <p:nvPr/>
        </p:nvPicPr>
        <p:blipFill>
          <a:blip r:embed="rId6">
            <a:alphaModFix/>
          </a:blip>
          <a:stretch>
            <a:fillRect/>
          </a:stretch>
        </p:blipFill>
        <p:spPr>
          <a:xfrm>
            <a:off x="6152725" y="2452049"/>
            <a:ext cx="1739150" cy="2360176"/>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3" name="Shape 363"/>
        <p:cNvGrpSpPr/>
        <p:nvPr/>
      </p:nvGrpSpPr>
      <p:grpSpPr>
        <a:xfrm>
          <a:off x="0" y="0"/>
          <a:ext cx="0" cy="0"/>
          <a:chOff x="0" y="0"/>
          <a:chExt cx="0" cy="0"/>
        </a:xfrm>
      </p:grpSpPr>
      <p:sp>
        <p:nvSpPr>
          <p:cNvPr id="364" name="Google Shape;364;p47"/>
          <p:cNvSpPr txBox="1"/>
          <p:nvPr>
            <p:ph type="title"/>
          </p:nvPr>
        </p:nvSpPr>
        <p:spPr>
          <a:xfrm>
            <a:off x="819150" y="845600"/>
            <a:ext cx="3709200" cy="1383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Motion study</a:t>
            </a:r>
            <a:endParaRPr/>
          </a:p>
        </p:txBody>
      </p:sp>
      <p:sp>
        <p:nvSpPr>
          <p:cNvPr id="365" name="Google Shape;365;p47"/>
          <p:cNvSpPr txBox="1"/>
          <p:nvPr>
            <p:ph idx="1" type="body"/>
          </p:nvPr>
        </p:nvSpPr>
        <p:spPr>
          <a:xfrm>
            <a:off x="830700" y="2319050"/>
            <a:ext cx="3709200" cy="21198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GB"/>
              <a:t>Rotate around to see from different angles whether the item is inside the claw or not</a:t>
            </a:r>
            <a:endParaRPr/>
          </a:p>
          <a:p>
            <a:pPr indent="-311150" lvl="0" marL="457200" rtl="0" algn="l">
              <a:spcBef>
                <a:spcPts val="0"/>
              </a:spcBef>
              <a:spcAft>
                <a:spcPts val="0"/>
              </a:spcAft>
              <a:buSzPts val="1300"/>
              <a:buChar char="●"/>
            </a:pPr>
            <a:r>
              <a:rPr lang="en-GB"/>
              <a:t>Adjust accordingly</a:t>
            </a:r>
            <a:endParaRPr/>
          </a:p>
        </p:txBody>
      </p:sp>
      <p:pic>
        <p:nvPicPr>
          <p:cNvPr id="366" name="Google Shape;366;p47"/>
          <p:cNvPicPr preferRelativeResize="0"/>
          <p:nvPr/>
        </p:nvPicPr>
        <p:blipFill>
          <a:blip r:embed="rId3">
            <a:alphaModFix/>
          </a:blip>
          <a:stretch>
            <a:fillRect/>
          </a:stretch>
        </p:blipFill>
        <p:spPr>
          <a:xfrm>
            <a:off x="4678450" y="591150"/>
            <a:ext cx="2457450" cy="2162175"/>
          </a:xfrm>
          <a:prstGeom prst="rect">
            <a:avLst/>
          </a:prstGeom>
          <a:noFill/>
          <a:ln>
            <a:noFill/>
          </a:ln>
        </p:spPr>
      </p:pic>
      <p:pic>
        <p:nvPicPr>
          <p:cNvPr id="367" name="Google Shape;367;p47"/>
          <p:cNvPicPr preferRelativeResize="0"/>
          <p:nvPr/>
        </p:nvPicPr>
        <p:blipFill>
          <a:blip r:embed="rId4">
            <a:alphaModFix/>
          </a:blip>
          <a:stretch>
            <a:fillRect/>
          </a:stretch>
        </p:blipFill>
        <p:spPr>
          <a:xfrm>
            <a:off x="6216300" y="2476225"/>
            <a:ext cx="2514600" cy="223837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1" name="Shape 371"/>
        <p:cNvGrpSpPr/>
        <p:nvPr/>
      </p:nvGrpSpPr>
      <p:grpSpPr>
        <a:xfrm>
          <a:off x="0" y="0"/>
          <a:ext cx="0" cy="0"/>
          <a:chOff x="0" y="0"/>
          <a:chExt cx="0" cy="0"/>
        </a:xfrm>
      </p:grpSpPr>
      <p:sp>
        <p:nvSpPr>
          <p:cNvPr id="372" name="Google Shape;372;p48"/>
          <p:cNvSpPr txBox="1"/>
          <p:nvPr>
            <p:ph type="title"/>
          </p:nvPr>
        </p:nvSpPr>
        <p:spPr>
          <a:xfrm>
            <a:off x="819150" y="845600"/>
            <a:ext cx="3709200" cy="1383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Motion study</a:t>
            </a:r>
            <a:endParaRPr/>
          </a:p>
        </p:txBody>
      </p:sp>
      <p:sp>
        <p:nvSpPr>
          <p:cNvPr id="373" name="Google Shape;373;p48"/>
          <p:cNvSpPr txBox="1"/>
          <p:nvPr>
            <p:ph idx="1" type="body"/>
          </p:nvPr>
        </p:nvSpPr>
        <p:spPr>
          <a:xfrm>
            <a:off x="830700" y="2319050"/>
            <a:ext cx="3709200" cy="21198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GB"/>
              <a:t>Wind back to the 0 s and press play to check whether the animation came out right</a:t>
            </a:r>
            <a:endParaRPr/>
          </a:p>
          <a:p>
            <a:pPr indent="-298450" lvl="1" marL="914400" rtl="0" algn="l">
              <a:spcBef>
                <a:spcPts val="0"/>
              </a:spcBef>
              <a:spcAft>
                <a:spcPts val="0"/>
              </a:spcAft>
              <a:buSzPts val="1100"/>
              <a:buChar char="○"/>
            </a:pPr>
            <a:r>
              <a:rPr lang="en-GB"/>
              <a:t>What happened when I did this check is that the claw was moving fine, but the item didn’t move until it jumped to place in the end; don’t worry, because generally as long as the keyframes are right, the animation will come out fine</a:t>
            </a:r>
            <a:endParaRPr/>
          </a:p>
        </p:txBody>
      </p:sp>
      <p:pic>
        <p:nvPicPr>
          <p:cNvPr id="374" name="Google Shape;374;p48"/>
          <p:cNvPicPr preferRelativeResize="0"/>
          <p:nvPr/>
        </p:nvPicPr>
        <p:blipFill>
          <a:blip r:embed="rId3">
            <a:alphaModFix/>
          </a:blip>
          <a:stretch>
            <a:fillRect/>
          </a:stretch>
        </p:blipFill>
        <p:spPr>
          <a:xfrm>
            <a:off x="4893075" y="1368425"/>
            <a:ext cx="3630375" cy="240665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8" name="Shape 378"/>
        <p:cNvGrpSpPr/>
        <p:nvPr/>
      </p:nvGrpSpPr>
      <p:grpSpPr>
        <a:xfrm>
          <a:off x="0" y="0"/>
          <a:ext cx="0" cy="0"/>
          <a:chOff x="0" y="0"/>
          <a:chExt cx="0" cy="0"/>
        </a:xfrm>
      </p:grpSpPr>
      <p:sp>
        <p:nvSpPr>
          <p:cNvPr id="379" name="Google Shape;379;p49"/>
          <p:cNvSpPr txBox="1"/>
          <p:nvPr>
            <p:ph type="title"/>
          </p:nvPr>
        </p:nvSpPr>
        <p:spPr>
          <a:xfrm>
            <a:off x="819150" y="845600"/>
            <a:ext cx="3709200" cy="1383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Motion study</a:t>
            </a:r>
            <a:endParaRPr/>
          </a:p>
        </p:txBody>
      </p:sp>
      <p:sp>
        <p:nvSpPr>
          <p:cNvPr id="380" name="Google Shape;380;p49"/>
          <p:cNvSpPr txBox="1"/>
          <p:nvPr>
            <p:ph idx="1" type="body"/>
          </p:nvPr>
        </p:nvSpPr>
        <p:spPr>
          <a:xfrm>
            <a:off x="830700" y="2319050"/>
            <a:ext cx="3709200" cy="21198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GB"/>
              <a:t>Click “Save Animation” if you’re good with what you have</a:t>
            </a:r>
            <a:endParaRPr/>
          </a:p>
          <a:p>
            <a:pPr indent="-311150" lvl="0" marL="457200" rtl="0" algn="l">
              <a:spcBef>
                <a:spcPts val="0"/>
              </a:spcBef>
              <a:spcAft>
                <a:spcPts val="0"/>
              </a:spcAft>
              <a:buSzPts val="1300"/>
              <a:buChar char="●"/>
            </a:pPr>
            <a:r>
              <a:rPr lang="en-GB"/>
              <a:t>This window will pop up</a:t>
            </a:r>
            <a:endParaRPr/>
          </a:p>
          <a:p>
            <a:pPr indent="-311150" lvl="0" marL="457200" rtl="0" algn="l">
              <a:spcBef>
                <a:spcPts val="0"/>
              </a:spcBef>
              <a:spcAft>
                <a:spcPts val="0"/>
              </a:spcAft>
              <a:buSzPts val="1300"/>
              <a:buChar char="●"/>
            </a:pPr>
            <a:r>
              <a:rPr lang="en-GB"/>
              <a:t>Name your file, choose where to save it, and leave other settings as is</a:t>
            </a:r>
            <a:endParaRPr/>
          </a:p>
          <a:p>
            <a:pPr indent="-311150" lvl="0" marL="457200" rtl="0" algn="l">
              <a:spcBef>
                <a:spcPts val="0"/>
              </a:spcBef>
              <a:spcAft>
                <a:spcPts val="0"/>
              </a:spcAft>
              <a:buSzPts val="1300"/>
              <a:buChar char="●"/>
            </a:pPr>
            <a:r>
              <a:rPr lang="en-GB"/>
              <a:t>Click “Save”</a:t>
            </a:r>
            <a:endParaRPr/>
          </a:p>
        </p:txBody>
      </p:sp>
      <p:pic>
        <p:nvPicPr>
          <p:cNvPr id="381" name="Google Shape;381;p49"/>
          <p:cNvPicPr preferRelativeResize="0"/>
          <p:nvPr/>
        </p:nvPicPr>
        <p:blipFill>
          <a:blip r:embed="rId3">
            <a:alphaModFix/>
          </a:blip>
          <a:stretch>
            <a:fillRect/>
          </a:stretch>
        </p:blipFill>
        <p:spPr>
          <a:xfrm>
            <a:off x="5020838" y="991050"/>
            <a:ext cx="3076575" cy="800100"/>
          </a:xfrm>
          <a:prstGeom prst="rect">
            <a:avLst/>
          </a:prstGeom>
          <a:noFill/>
          <a:ln>
            <a:noFill/>
          </a:ln>
        </p:spPr>
      </p:pic>
      <p:pic>
        <p:nvPicPr>
          <p:cNvPr id="382" name="Google Shape;382;p49"/>
          <p:cNvPicPr preferRelativeResize="0"/>
          <p:nvPr/>
        </p:nvPicPr>
        <p:blipFill>
          <a:blip r:embed="rId4">
            <a:alphaModFix/>
          </a:blip>
          <a:stretch>
            <a:fillRect/>
          </a:stretch>
        </p:blipFill>
        <p:spPr>
          <a:xfrm>
            <a:off x="5197050" y="1905013"/>
            <a:ext cx="2724150" cy="261937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6" name="Shape 386"/>
        <p:cNvGrpSpPr/>
        <p:nvPr/>
      </p:nvGrpSpPr>
      <p:grpSpPr>
        <a:xfrm>
          <a:off x="0" y="0"/>
          <a:ext cx="0" cy="0"/>
          <a:chOff x="0" y="0"/>
          <a:chExt cx="0" cy="0"/>
        </a:xfrm>
      </p:grpSpPr>
      <p:sp>
        <p:nvSpPr>
          <p:cNvPr id="387" name="Google Shape;387;p50"/>
          <p:cNvSpPr txBox="1"/>
          <p:nvPr>
            <p:ph type="title"/>
          </p:nvPr>
        </p:nvSpPr>
        <p:spPr>
          <a:xfrm>
            <a:off x="819150" y="845600"/>
            <a:ext cx="3709200" cy="1383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Motion study</a:t>
            </a:r>
            <a:endParaRPr/>
          </a:p>
        </p:txBody>
      </p:sp>
      <p:sp>
        <p:nvSpPr>
          <p:cNvPr id="388" name="Google Shape;388;p50"/>
          <p:cNvSpPr txBox="1"/>
          <p:nvPr>
            <p:ph idx="1" type="body"/>
          </p:nvPr>
        </p:nvSpPr>
        <p:spPr>
          <a:xfrm>
            <a:off x="830700" y="2319050"/>
            <a:ext cx="3709200" cy="21198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GB"/>
              <a:t>This window will pop up</a:t>
            </a:r>
            <a:endParaRPr/>
          </a:p>
          <a:p>
            <a:pPr indent="-311150" lvl="0" marL="457200" rtl="0" algn="l">
              <a:spcBef>
                <a:spcPts val="0"/>
              </a:spcBef>
              <a:spcAft>
                <a:spcPts val="0"/>
              </a:spcAft>
              <a:buSzPts val="1300"/>
              <a:buChar char="●"/>
            </a:pPr>
            <a:r>
              <a:rPr lang="en-GB"/>
              <a:t>Untick the “Key frame every n frames” option</a:t>
            </a:r>
            <a:endParaRPr/>
          </a:p>
          <a:p>
            <a:pPr indent="-298450" lvl="1" marL="914400" rtl="0" algn="l">
              <a:spcBef>
                <a:spcPts val="0"/>
              </a:spcBef>
              <a:spcAft>
                <a:spcPts val="0"/>
              </a:spcAft>
              <a:buSzPts val="1100"/>
              <a:buChar char="○"/>
            </a:pPr>
            <a:r>
              <a:rPr lang="en-GB"/>
              <a:t>When I did it, rendering usually fails unless I untick this; might not fail for you though</a:t>
            </a:r>
            <a:endParaRPr/>
          </a:p>
          <a:p>
            <a:pPr indent="-311150" lvl="0" marL="457200" rtl="0" algn="l">
              <a:spcBef>
                <a:spcPts val="0"/>
              </a:spcBef>
              <a:spcAft>
                <a:spcPts val="0"/>
              </a:spcAft>
              <a:buSzPts val="1300"/>
              <a:buChar char="●"/>
            </a:pPr>
            <a:r>
              <a:rPr lang="en-GB"/>
              <a:t>Click “OK” and let the program render</a:t>
            </a:r>
            <a:endParaRPr/>
          </a:p>
        </p:txBody>
      </p:sp>
      <p:pic>
        <p:nvPicPr>
          <p:cNvPr id="389" name="Google Shape;389;p50"/>
          <p:cNvPicPr preferRelativeResize="0"/>
          <p:nvPr/>
        </p:nvPicPr>
        <p:blipFill>
          <a:blip r:embed="rId3">
            <a:alphaModFix/>
          </a:blip>
          <a:stretch>
            <a:fillRect/>
          </a:stretch>
        </p:blipFill>
        <p:spPr>
          <a:xfrm>
            <a:off x="5020825" y="1609838"/>
            <a:ext cx="3315525" cy="192382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3" name="Shape 393"/>
        <p:cNvGrpSpPr/>
        <p:nvPr/>
      </p:nvGrpSpPr>
      <p:grpSpPr>
        <a:xfrm>
          <a:off x="0" y="0"/>
          <a:ext cx="0" cy="0"/>
          <a:chOff x="0" y="0"/>
          <a:chExt cx="0" cy="0"/>
        </a:xfrm>
      </p:grpSpPr>
      <p:sp>
        <p:nvSpPr>
          <p:cNvPr id="394" name="Google Shape;394;p51"/>
          <p:cNvSpPr txBox="1"/>
          <p:nvPr>
            <p:ph type="title"/>
          </p:nvPr>
        </p:nvSpPr>
        <p:spPr>
          <a:xfrm>
            <a:off x="819150" y="845600"/>
            <a:ext cx="3709200" cy="1383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Done!</a:t>
            </a:r>
            <a:endParaRPr/>
          </a:p>
        </p:txBody>
      </p:sp>
      <p:sp>
        <p:nvSpPr>
          <p:cNvPr id="395" name="Google Shape;395;p51"/>
          <p:cNvSpPr txBox="1"/>
          <p:nvPr>
            <p:ph idx="1" type="body"/>
          </p:nvPr>
        </p:nvSpPr>
        <p:spPr>
          <a:xfrm>
            <a:off x="830700" y="2319050"/>
            <a:ext cx="3709200" cy="21198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GB"/>
              <a:t>Save your assembly</a:t>
            </a:r>
            <a:endParaRPr/>
          </a:p>
          <a:p>
            <a:pPr indent="-311150" lvl="0" marL="457200" rtl="0" algn="l">
              <a:spcBef>
                <a:spcPts val="0"/>
              </a:spcBef>
              <a:spcAft>
                <a:spcPts val="0"/>
              </a:spcAft>
              <a:buSzPts val="1300"/>
              <a:buChar char="●"/>
            </a:pPr>
            <a:r>
              <a:rPr lang="en-GB"/>
              <a:t>Try playing your video!</a:t>
            </a:r>
            <a:endParaRPr/>
          </a:p>
        </p:txBody>
      </p:sp>
      <p:pic>
        <p:nvPicPr>
          <p:cNvPr id="396" name="Google Shape;396;p51"/>
          <p:cNvPicPr preferRelativeResize="0"/>
          <p:nvPr/>
        </p:nvPicPr>
        <p:blipFill>
          <a:blip r:embed="rId3">
            <a:alphaModFix/>
          </a:blip>
          <a:stretch>
            <a:fillRect/>
          </a:stretch>
        </p:blipFill>
        <p:spPr>
          <a:xfrm>
            <a:off x="3743200" y="578963"/>
            <a:ext cx="3781425" cy="1619250"/>
          </a:xfrm>
          <a:prstGeom prst="rect">
            <a:avLst/>
          </a:prstGeom>
          <a:noFill/>
          <a:ln>
            <a:noFill/>
          </a:ln>
        </p:spPr>
      </p:pic>
      <p:pic>
        <p:nvPicPr>
          <p:cNvPr id="397" name="Google Shape;397;p51"/>
          <p:cNvPicPr preferRelativeResize="0"/>
          <p:nvPr/>
        </p:nvPicPr>
        <p:blipFill>
          <a:blip r:embed="rId4">
            <a:alphaModFix/>
          </a:blip>
          <a:stretch>
            <a:fillRect/>
          </a:stretch>
        </p:blipFill>
        <p:spPr>
          <a:xfrm>
            <a:off x="4218075" y="1531288"/>
            <a:ext cx="4299299" cy="3033248"/>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7" name="Shape 147"/>
        <p:cNvGrpSpPr/>
        <p:nvPr/>
      </p:nvGrpSpPr>
      <p:grpSpPr>
        <a:xfrm>
          <a:off x="0" y="0"/>
          <a:ext cx="0" cy="0"/>
          <a:chOff x="0" y="0"/>
          <a:chExt cx="0" cy="0"/>
        </a:xfrm>
      </p:grpSpPr>
      <p:sp>
        <p:nvSpPr>
          <p:cNvPr id="148" name="Google Shape;148;p16"/>
          <p:cNvSpPr txBox="1"/>
          <p:nvPr>
            <p:ph type="title"/>
          </p:nvPr>
        </p:nvSpPr>
        <p:spPr>
          <a:xfrm>
            <a:off x="819150" y="845600"/>
            <a:ext cx="3709200" cy="1383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Agenda</a:t>
            </a:r>
            <a:endParaRPr/>
          </a:p>
        </p:txBody>
      </p:sp>
      <p:sp>
        <p:nvSpPr>
          <p:cNvPr id="149" name="Google Shape;149;p16"/>
          <p:cNvSpPr txBox="1"/>
          <p:nvPr>
            <p:ph idx="1" type="body"/>
          </p:nvPr>
        </p:nvSpPr>
        <p:spPr>
          <a:xfrm>
            <a:off x="830700" y="2319050"/>
            <a:ext cx="3709200" cy="21198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GB"/>
              <a:t>Mates, mechanical mates</a:t>
            </a:r>
            <a:endParaRPr/>
          </a:p>
          <a:p>
            <a:pPr indent="-311150" lvl="0" marL="457200" rtl="0" algn="l">
              <a:spcBef>
                <a:spcPts val="0"/>
              </a:spcBef>
              <a:spcAft>
                <a:spcPts val="0"/>
              </a:spcAft>
              <a:buSzPts val="1300"/>
              <a:buChar char="●"/>
            </a:pPr>
            <a:r>
              <a:rPr lang="en-GB"/>
              <a:t>Motion study</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1" name="Shape 401"/>
        <p:cNvGrpSpPr/>
        <p:nvPr/>
      </p:nvGrpSpPr>
      <p:grpSpPr>
        <a:xfrm>
          <a:off x="0" y="0"/>
          <a:ext cx="0" cy="0"/>
          <a:chOff x="0" y="0"/>
          <a:chExt cx="0" cy="0"/>
        </a:xfrm>
      </p:grpSpPr>
      <p:sp>
        <p:nvSpPr>
          <p:cNvPr id="402" name="Google Shape;402;p52"/>
          <p:cNvSpPr txBox="1"/>
          <p:nvPr>
            <p:ph type="title"/>
          </p:nvPr>
        </p:nvSpPr>
        <p:spPr>
          <a:xfrm>
            <a:off x="819150" y="845600"/>
            <a:ext cx="3709200" cy="1383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Some further readings</a:t>
            </a:r>
            <a:endParaRPr/>
          </a:p>
        </p:txBody>
      </p:sp>
      <p:sp>
        <p:nvSpPr>
          <p:cNvPr id="403" name="Google Shape;403;p52"/>
          <p:cNvSpPr txBox="1"/>
          <p:nvPr>
            <p:ph idx="1" type="body"/>
          </p:nvPr>
        </p:nvSpPr>
        <p:spPr>
          <a:xfrm>
            <a:off x="830700" y="2319050"/>
            <a:ext cx="3709200" cy="2119800"/>
          </a:xfrm>
          <a:prstGeom prst="rect">
            <a:avLst/>
          </a:prstGeom>
        </p:spPr>
        <p:txBody>
          <a:bodyPr anchorCtr="0" anchor="t" bIns="91425" lIns="91425" spcFirstLastPara="1" rIns="91425" wrap="square" tIns="91425">
            <a:noAutofit/>
          </a:bodyPr>
          <a:lstStyle/>
          <a:p>
            <a:pPr indent="-311150" lvl="0" marL="457200" marR="0" rtl="0" algn="l">
              <a:lnSpc>
                <a:spcPct val="115000"/>
              </a:lnSpc>
              <a:spcBef>
                <a:spcPts val="0"/>
              </a:spcBef>
              <a:spcAft>
                <a:spcPts val="0"/>
              </a:spcAft>
              <a:buClr>
                <a:schemeClr val="dk2"/>
              </a:buClr>
              <a:buSzPts val="1300"/>
              <a:buFont typeface="Calibri"/>
              <a:buChar char="●"/>
            </a:pPr>
            <a:r>
              <a:rPr lang="en-GB"/>
              <a:t>Engineering drawing </a:t>
            </a:r>
            <a:r>
              <a:rPr lang="en-GB" u="sng">
                <a:solidFill>
                  <a:schemeClr val="hlink"/>
                </a:solidFill>
                <a:hlinkClick r:id="rId3"/>
              </a:rPr>
              <a:t>https://www.solidworks.com/sw/resources/getting-started-part-and-assembly-drawings.htm</a:t>
            </a:r>
            <a:r>
              <a:rPr lang="en-GB"/>
              <a:t> there should also be a tutorial you can follow along when you download SolidWorks</a:t>
            </a:r>
            <a:endParaRPr/>
          </a:p>
          <a:p>
            <a:pPr indent="-311150" lvl="0" marL="457200" marR="0" rtl="0" algn="l">
              <a:lnSpc>
                <a:spcPct val="115000"/>
              </a:lnSpc>
              <a:spcBef>
                <a:spcPts val="0"/>
              </a:spcBef>
              <a:spcAft>
                <a:spcPts val="0"/>
              </a:spcAft>
              <a:buSzPts val="1300"/>
              <a:buChar char="●"/>
            </a:pPr>
            <a:r>
              <a:rPr lang="en-GB"/>
              <a:t>Other SolidWorks introductory resources https://www.solidworks.com/sw/resources/getting-started-with-solidworks.htm</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3" name="Shape 153"/>
        <p:cNvGrpSpPr/>
        <p:nvPr/>
      </p:nvGrpSpPr>
      <p:grpSpPr>
        <a:xfrm>
          <a:off x="0" y="0"/>
          <a:ext cx="0" cy="0"/>
          <a:chOff x="0" y="0"/>
          <a:chExt cx="0" cy="0"/>
        </a:xfrm>
      </p:grpSpPr>
      <p:sp>
        <p:nvSpPr>
          <p:cNvPr id="154" name="Google Shape;154;p17"/>
          <p:cNvSpPr txBox="1"/>
          <p:nvPr>
            <p:ph type="title"/>
          </p:nvPr>
        </p:nvSpPr>
        <p:spPr>
          <a:xfrm>
            <a:off x="1393929" y="1301146"/>
            <a:ext cx="6366900" cy="2539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a:t>0. Setting up</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8" name="Shape 158"/>
        <p:cNvGrpSpPr/>
        <p:nvPr/>
      </p:nvGrpSpPr>
      <p:grpSpPr>
        <a:xfrm>
          <a:off x="0" y="0"/>
          <a:ext cx="0" cy="0"/>
          <a:chOff x="0" y="0"/>
          <a:chExt cx="0" cy="0"/>
        </a:xfrm>
      </p:grpSpPr>
      <p:sp>
        <p:nvSpPr>
          <p:cNvPr id="159" name="Google Shape;159;p18"/>
          <p:cNvSpPr txBox="1"/>
          <p:nvPr>
            <p:ph type="title"/>
          </p:nvPr>
        </p:nvSpPr>
        <p:spPr>
          <a:xfrm>
            <a:off x="819150" y="845600"/>
            <a:ext cx="3709200" cy="1383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Units</a:t>
            </a:r>
            <a:endParaRPr/>
          </a:p>
        </p:txBody>
      </p:sp>
      <p:sp>
        <p:nvSpPr>
          <p:cNvPr id="160" name="Google Shape;160;p18"/>
          <p:cNvSpPr txBox="1"/>
          <p:nvPr>
            <p:ph idx="1" type="body"/>
          </p:nvPr>
        </p:nvSpPr>
        <p:spPr>
          <a:xfrm>
            <a:off x="830700" y="2319050"/>
            <a:ext cx="3709200" cy="21198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GB"/>
              <a:t>Make sure you’re in MMGS for this tutorial!</a:t>
            </a:r>
            <a:endParaRPr/>
          </a:p>
        </p:txBody>
      </p:sp>
      <p:pic>
        <p:nvPicPr>
          <p:cNvPr id="161" name="Google Shape;161;p18"/>
          <p:cNvPicPr preferRelativeResize="0"/>
          <p:nvPr/>
        </p:nvPicPr>
        <p:blipFill>
          <a:blip r:embed="rId3">
            <a:alphaModFix/>
          </a:blip>
          <a:stretch>
            <a:fillRect/>
          </a:stretch>
        </p:blipFill>
        <p:spPr>
          <a:xfrm>
            <a:off x="4692975" y="1191798"/>
            <a:ext cx="4070649" cy="3132628"/>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5" name="Shape 165"/>
        <p:cNvGrpSpPr/>
        <p:nvPr/>
      </p:nvGrpSpPr>
      <p:grpSpPr>
        <a:xfrm>
          <a:off x="0" y="0"/>
          <a:ext cx="0" cy="0"/>
          <a:chOff x="0" y="0"/>
          <a:chExt cx="0" cy="0"/>
        </a:xfrm>
      </p:grpSpPr>
      <p:sp>
        <p:nvSpPr>
          <p:cNvPr id="166" name="Google Shape;166;p19"/>
          <p:cNvSpPr txBox="1"/>
          <p:nvPr>
            <p:ph type="title"/>
          </p:nvPr>
        </p:nvSpPr>
        <p:spPr>
          <a:xfrm>
            <a:off x="1393929" y="1301146"/>
            <a:ext cx="6366900" cy="2539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a:t>4. Mates, mechanical mates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0" name="Shape 170"/>
        <p:cNvGrpSpPr/>
        <p:nvPr/>
      </p:nvGrpSpPr>
      <p:grpSpPr>
        <a:xfrm>
          <a:off x="0" y="0"/>
          <a:ext cx="0" cy="0"/>
          <a:chOff x="0" y="0"/>
          <a:chExt cx="0" cy="0"/>
        </a:xfrm>
      </p:grpSpPr>
      <p:sp>
        <p:nvSpPr>
          <p:cNvPr id="171" name="Google Shape;171;p20"/>
          <p:cNvSpPr txBox="1"/>
          <p:nvPr>
            <p:ph idx="1" type="body"/>
          </p:nvPr>
        </p:nvSpPr>
        <p:spPr>
          <a:xfrm>
            <a:off x="328025" y="4163500"/>
            <a:ext cx="7415100" cy="605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Final product of this section</a:t>
            </a:r>
            <a:endParaRPr/>
          </a:p>
        </p:txBody>
      </p:sp>
      <p:pic>
        <p:nvPicPr>
          <p:cNvPr id="172" name="Google Shape;172;p20"/>
          <p:cNvPicPr preferRelativeResize="0"/>
          <p:nvPr/>
        </p:nvPicPr>
        <p:blipFill>
          <a:blip r:embed="rId3">
            <a:alphaModFix/>
          </a:blip>
          <a:stretch>
            <a:fillRect/>
          </a:stretch>
        </p:blipFill>
        <p:spPr>
          <a:xfrm>
            <a:off x="2123750" y="590525"/>
            <a:ext cx="6280350" cy="37263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6" name="Shape 176"/>
        <p:cNvGrpSpPr/>
        <p:nvPr/>
      </p:nvGrpSpPr>
      <p:grpSpPr>
        <a:xfrm>
          <a:off x="0" y="0"/>
          <a:ext cx="0" cy="0"/>
          <a:chOff x="0" y="0"/>
          <a:chExt cx="0" cy="0"/>
        </a:xfrm>
      </p:grpSpPr>
      <p:sp>
        <p:nvSpPr>
          <p:cNvPr id="177" name="Google Shape;177;p21"/>
          <p:cNvSpPr txBox="1"/>
          <p:nvPr>
            <p:ph type="title"/>
          </p:nvPr>
        </p:nvSpPr>
        <p:spPr>
          <a:xfrm>
            <a:off x="819150" y="845600"/>
            <a:ext cx="3709200" cy="1383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Start a new assembly</a:t>
            </a:r>
            <a:endParaRPr/>
          </a:p>
        </p:txBody>
      </p:sp>
      <p:sp>
        <p:nvSpPr>
          <p:cNvPr id="178" name="Google Shape;178;p21"/>
          <p:cNvSpPr txBox="1"/>
          <p:nvPr>
            <p:ph idx="1" type="body"/>
          </p:nvPr>
        </p:nvSpPr>
        <p:spPr>
          <a:xfrm>
            <a:off x="830700" y="2319050"/>
            <a:ext cx="3709200" cy="21198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GB"/>
              <a:t>File -&gt; New -&gt; Assembly</a:t>
            </a:r>
            <a:endParaRPr/>
          </a:p>
        </p:txBody>
      </p:sp>
      <p:pic>
        <p:nvPicPr>
          <p:cNvPr id="179" name="Google Shape;179;p21"/>
          <p:cNvPicPr preferRelativeResize="0"/>
          <p:nvPr/>
        </p:nvPicPr>
        <p:blipFill>
          <a:blip r:embed="rId3">
            <a:alphaModFix/>
          </a:blip>
          <a:stretch>
            <a:fillRect/>
          </a:stretch>
        </p:blipFill>
        <p:spPr>
          <a:xfrm>
            <a:off x="4539900" y="1119175"/>
            <a:ext cx="3819525" cy="29051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hift">
  <a:themeElements>
    <a:clrScheme name="Shift">
      <a:dk1>
        <a:srgbClr val="FFFFFF"/>
      </a:dk1>
      <a:lt1>
        <a:srgbClr val="AF7B51"/>
      </a:lt1>
      <a:dk2>
        <a:srgbClr val="233A44"/>
      </a:dk2>
      <a:lt2>
        <a:srgbClr val="D9D9D9"/>
      </a:lt2>
      <a:accent1>
        <a:srgbClr val="00796B"/>
      </a:accent1>
      <a:accent2>
        <a:srgbClr val="D9563F"/>
      </a:accent2>
      <a:accent3>
        <a:srgbClr val="C4A15A"/>
      </a:accent3>
      <a:accent4>
        <a:srgbClr val="14F597"/>
      </a:accent4>
      <a:accent5>
        <a:srgbClr val="3D4594"/>
      </a:accent5>
      <a:accent6>
        <a:srgbClr val="163EF5"/>
      </a:accent6>
      <a:hlink>
        <a:srgbClr val="3D4594"/>
      </a:hlink>
      <a:folHlink>
        <a:srgbClr val="3D45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